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801" autoAdjust="0"/>
  </p:normalViewPr>
  <p:slideViewPr>
    <p:cSldViewPr snapToGrid="0" showGuides="1">
      <p:cViewPr varScale="1">
        <p:scale>
          <a:sx n="101" d="100"/>
          <a:sy n="101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1B07B-5CA6-4967-AADA-B22818603718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BD51A-5110-4AF1-AB82-921E6E421B3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9043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E4129-78B4-73DA-44B7-019F0BD08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EFBEE787-D893-BBF8-48C6-355DDB9716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C8C17E64-BF0A-D5E5-4903-1B59187873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8CAF14D-F686-4CF7-562C-08559823C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ADA1D-BD6A-41E0-8A0C-2D0AB0503B11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8748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4C5DC90-7749-73F9-0655-4BDC35CDAD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DBE5AEF6-3FDF-9494-5BA2-E2A583E727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C99DF75-D663-EE7A-DE67-D1456F8B9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94EFB2A-4763-45BA-EAFC-13EAC2745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05354A1-1149-7147-411C-21F292C72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14403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F0B7538-AEF9-2FD0-C4EC-358318E31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3E871AE-3F25-9D16-DCC1-3C45FE3D64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30E5BAA-5161-413E-EEA6-B5DDD6D3C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4344D6E-07F4-C536-D7F5-D45F495CE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FCD3884-F43C-84FB-2310-4A6801272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8130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E92C7B70-89C4-464E-396E-1EB5249CA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2C510FE8-F57D-45C7-FA97-3E526D82A0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DF6BBB4-EEE2-A292-F3D1-7E7DBAC19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7323110-20A0-522B-7830-FE2FE1F0E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7D29D772-4B71-C3EE-1863-0E9944FD1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18283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6D7B0A2-6B10-FDD6-7677-E0377FC44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10312EE-4C22-1467-860B-C48A40CB0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DDAC496-4BC4-D9A5-7A9E-3B632ACBD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40F6E22-B9F4-DD51-14E2-BA340252D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B19B6A6-1E57-1611-519D-BDD8C476E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4786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EC81519-26A6-4843-3AD2-6CF8B5CF5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85CD201-E685-BC4B-6D85-737F2888A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C8B4EA5-AC95-5585-C01C-56801F73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2F491F5-98C8-A2BE-3C5C-AAFB01918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97E6F5C-70B9-4D5A-0B6A-348203879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6466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DA9448C-45FA-E155-1CF5-2E63B07FE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281CD2-3870-BE58-648C-4E0DFEE65D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0E1D0D9-FF2C-C22E-7B18-36A2CD1CFE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819FF45-A30A-1614-CA6F-80700FD00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625B3C4-BE21-6EB7-5A58-FEC14BAC7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7F64FAC-A355-E4BB-7E02-32D724BBF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3524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D30E583-11B1-5BF4-7B13-EAA44E522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FE4B40-DE35-2767-044B-8387B2919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CDC3492-6358-C3F9-39B6-3E83AFC6C7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27472C47-0A8F-C19D-AC35-8F967B9248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0D3EC9F-44DB-FFF0-04BA-61AD0A0A02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94069135-1F20-CCB2-7F59-44EB5188F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8489045B-F8F6-A2C4-53ED-79A0875C8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4F25E820-5F94-0020-949A-96ED09BFB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96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682BC5C-E5C3-5A66-384F-9BBF7507D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675556AC-EFD1-AC2B-18A1-90C0AB9D1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4FDEE402-A0E7-EE1C-2B53-6CD60D241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E899CA7B-9DCF-5873-A979-E126A847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5964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5BF0C7C4-2E16-4B2E-8058-36A8426AC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CF8C5D39-EE1D-82DC-F65A-F5E402240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7B73BCA9-03DF-D31F-3F40-DCBBC95DF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1588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050417A-2D36-71F1-F19E-62DEE12FB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A221033-E490-D053-F204-970304FA0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6255EBF-DFF7-2588-A9D9-E6CDEC08FA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C399AED-A597-F3D4-E7C2-FA977BCBC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A92B676D-68A0-BCDA-1EE4-BE8D02483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9B02D4E-2864-A017-9CBA-C33A4AF15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30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C45D8F-90F5-E120-CAB4-925227811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6458E419-D472-83F5-7B00-F3CB09FB0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315D6DA1-1C43-CFCB-F85C-14147EDDC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155EC65-EDCD-F042-2F72-57E3576C9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FCD3114-8254-33D9-9D24-78D71424A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83E45DC6-202C-3557-8735-17D8369D9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094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BCE98884-6004-D0F3-B9D6-6C8C1CF76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AE81C94-1F7C-47AA-24D3-AF269C74A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1AB7FAF-FE15-C65C-2EE1-ADEC4264AE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D0C2B-FCE3-42E9-9017-769E435E51CD}" type="datetimeFigureOut">
              <a:rPr lang="sv-SE" smtClean="0"/>
              <a:t>2025-04-06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96A989B-9725-7BC4-4FCE-D8E36B5E6B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6D971BC-8EF5-D5F9-09C1-26BB8260BA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BF584-669A-4318-8C4B-34553034010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465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BBFA3-CD89-392A-E838-CB4ACF789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 15">
            <a:extLst>
              <a:ext uri="{FF2B5EF4-FFF2-40B4-BE49-F238E27FC236}">
                <a16:creationId xmlns:a16="http://schemas.microsoft.com/office/drawing/2014/main" id="{98B75AFC-E12D-EDEC-9C50-477255D73C2F}"/>
              </a:ext>
            </a:extLst>
          </p:cNvPr>
          <p:cNvSpPr/>
          <p:nvPr/>
        </p:nvSpPr>
        <p:spPr>
          <a:xfrm>
            <a:off x="2883181" y="4526304"/>
            <a:ext cx="290706" cy="290706"/>
          </a:xfrm>
          <a:prstGeom prst="ellipse">
            <a:avLst/>
          </a:prstGeom>
          <a:gradFill flip="none" rotWithShape="1">
            <a:gsLst>
              <a:gs pos="0">
                <a:srgbClr val="989800">
                  <a:tint val="66000"/>
                  <a:satMod val="160000"/>
                </a:srgbClr>
              </a:gs>
              <a:gs pos="50000">
                <a:srgbClr val="989800">
                  <a:tint val="44500"/>
                  <a:satMod val="160000"/>
                </a:srgbClr>
              </a:gs>
              <a:gs pos="100000">
                <a:srgbClr val="989800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Ellips 28">
            <a:extLst>
              <a:ext uri="{FF2B5EF4-FFF2-40B4-BE49-F238E27FC236}">
                <a16:creationId xmlns:a16="http://schemas.microsoft.com/office/drawing/2014/main" id="{1CBAA027-5450-38C2-DECF-0CED3210C47A}"/>
              </a:ext>
            </a:extLst>
          </p:cNvPr>
          <p:cNvSpPr/>
          <p:nvPr/>
        </p:nvSpPr>
        <p:spPr>
          <a:xfrm>
            <a:off x="5998937" y="3973935"/>
            <a:ext cx="290706" cy="290706"/>
          </a:xfrm>
          <a:prstGeom prst="ellipse">
            <a:avLst/>
          </a:prstGeom>
          <a:gradFill flip="none" rotWithShape="1">
            <a:gsLst>
              <a:gs pos="0">
                <a:srgbClr val="989800">
                  <a:tint val="66000"/>
                  <a:satMod val="160000"/>
                </a:srgbClr>
              </a:gs>
              <a:gs pos="50000">
                <a:srgbClr val="989800">
                  <a:tint val="44500"/>
                  <a:satMod val="160000"/>
                </a:srgbClr>
              </a:gs>
              <a:gs pos="100000">
                <a:srgbClr val="989800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Ellips 14">
            <a:extLst>
              <a:ext uri="{FF2B5EF4-FFF2-40B4-BE49-F238E27FC236}">
                <a16:creationId xmlns:a16="http://schemas.microsoft.com/office/drawing/2014/main" id="{6B1D5044-6BD1-2844-D6DF-045786315E52}"/>
              </a:ext>
            </a:extLst>
          </p:cNvPr>
          <p:cNvSpPr/>
          <p:nvPr/>
        </p:nvSpPr>
        <p:spPr>
          <a:xfrm>
            <a:off x="1207332" y="6451077"/>
            <a:ext cx="290706" cy="290706"/>
          </a:xfrm>
          <a:prstGeom prst="ellipse">
            <a:avLst/>
          </a:prstGeom>
          <a:gradFill flip="none" rotWithShape="1">
            <a:gsLst>
              <a:gs pos="0">
                <a:srgbClr val="989800">
                  <a:tint val="66000"/>
                  <a:satMod val="160000"/>
                </a:srgbClr>
              </a:gs>
              <a:gs pos="50000">
                <a:srgbClr val="989800">
                  <a:tint val="44500"/>
                  <a:satMod val="160000"/>
                </a:srgbClr>
              </a:gs>
              <a:gs pos="100000">
                <a:srgbClr val="989800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67" name="Grupp 66">
            <a:extLst>
              <a:ext uri="{FF2B5EF4-FFF2-40B4-BE49-F238E27FC236}">
                <a16:creationId xmlns:a16="http://schemas.microsoft.com/office/drawing/2014/main" id="{740BF829-36B8-B2B6-C635-96E13E2A3353}"/>
              </a:ext>
            </a:extLst>
          </p:cNvPr>
          <p:cNvGrpSpPr/>
          <p:nvPr/>
        </p:nvGrpSpPr>
        <p:grpSpPr>
          <a:xfrm>
            <a:off x="9357482" y="729438"/>
            <a:ext cx="263214" cy="308545"/>
            <a:chOff x="11653421" y="2437016"/>
            <a:chExt cx="338412" cy="325919"/>
          </a:xfrm>
          <a:solidFill>
            <a:schemeClr val="bg1"/>
          </a:solidFill>
        </p:grpSpPr>
        <p:sp>
          <p:nvSpPr>
            <p:cNvPr id="72" name="textruta 71">
              <a:extLst>
                <a:ext uri="{FF2B5EF4-FFF2-40B4-BE49-F238E27FC236}">
                  <a16:creationId xmlns:a16="http://schemas.microsoft.com/office/drawing/2014/main" id="{59517FB0-4B8E-00CB-6ED8-1EB9150F53A0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2616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sv-SE" sz="1100" b="1" dirty="0">
                <a:solidFill>
                  <a:srgbClr val="33CC33"/>
                </a:solidFill>
              </a:endParaRPr>
            </a:p>
          </p:txBody>
        </p:sp>
        <p:sp>
          <p:nvSpPr>
            <p:cNvPr id="75" name="textruta 74">
              <a:extLst>
                <a:ext uri="{FF2B5EF4-FFF2-40B4-BE49-F238E27FC236}">
                  <a16:creationId xmlns:a16="http://schemas.microsoft.com/office/drawing/2014/main" id="{9507AAAA-5536-FB6F-504B-B24952FE5D8B}"/>
                </a:ext>
              </a:extLst>
            </p:cNvPr>
            <p:cNvSpPr txBox="1"/>
            <p:nvPr/>
          </p:nvSpPr>
          <p:spPr>
            <a:xfrm>
              <a:off x="11653421" y="2437016"/>
              <a:ext cx="338412" cy="27634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sv-SE" sz="1100" b="1" dirty="0">
                  <a:solidFill>
                    <a:srgbClr val="33CC33"/>
                  </a:solidFill>
                </a:rPr>
                <a:t>B</a:t>
              </a:r>
            </a:p>
          </p:txBody>
        </p:sp>
      </p:grpSp>
      <p:grpSp>
        <p:nvGrpSpPr>
          <p:cNvPr id="32" name="Grupp 31">
            <a:extLst>
              <a:ext uri="{FF2B5EF4-FFF2-40B4-BE49-F238E27FC236}">
                <a16:creationId xmlns:a16="http://schemas.microsoft.com/office/drawing/2014/main" id="{206B5D56-5291-00A2-4F51-3A717365156A}"/>
              </a:ext>
            </a:extLst>
          </p:cNvPr>
          <p:cNvGrpSpPr/>
          <p:nvPr/>
        </p:nvGrpSpPr>
        <p:grpSpPr>
          <a:xfrm>
            <a:off x="9688557" y="829281"/>
            <a:ext cx="251992" cy="308545"/>
            <a:chOff x="11653421" y="2437016"/>
            <a:chExt cx="323984" cy="325919"/>
          </a:xfrm>
          <a:solidFill>
            <a:schemeClr val="bg1"/>
          </a:solidFill>
        </p:grpSpPr>
        <p:sp>
          <p:nvSpPr>
            <p:cNvPr id="33" name="textruta 32">
              <a:extLst>
                <a:ext uri="{FF2B5EF4-FFF2-40B4-BE49-F238E27FC236}">
                  <a16:creationId xmlns:a16="http://schemas.microsoft.com/office/drawing/2014/main" id="{8D8F18A4-485B-1467-6E49-2943C0AAFE10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2616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sv-SE" sz="1100" b="1" dirty="0">
                <a:solidFill>
                  <a:srgbClr val="33CC33"/>
                </a:solidFill>
              </a:endParaRPr>
            </a:p>
          </p:txBody>
        </p:sp>
        <p:sp>
          <p:nvSpPr>
            <p:cNvPr id="34" name="textruta 33">
              <a:extLst>
                <a:ext uri="{FF2B5EF4-FFF2-40B4-BE49-F238E27FC236}">
                  <a16:creationId xmlns:a16="http://schemas.microsoft.com/office/drawing/2014/main" id="{1F13FD83-3417-FA35-DEE5-58F730481AFC}"/>
                </a:ext>
              </a:extLst>
            </p:cNvPr>
            <p:cNvSpPr txBox="1"/>
            <p:nvPr/>
          </p:nvSpPr>
          <p:spPr>
            <a:xfrm>
              <a:off x="11653421" y="2437016"/>
              <a:ext cx="323984" cy="27634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sv-SE" sz="1100" b="1" dirty="0">
                  <a:solidFill>
                    <a:srgbClr val="33CC33"/>
                  </a:solidFill>
                </a:rPr>
                <a:t>S</a:t>
              </a:r>
            </a:p>
          </p:txBody>
        </p:sp>
      </p:grpSp>
      <p:grpSp>
        <p:nvGrpSpPr>
          <p:cNvPr id="26" name="Grupp 25">
            <a:extLst>
              <a:ext uri="{FF2B5EF4-FFF2-40B4-BE49-F238E27FC236}">
                <a16:creationId xmlns:a16="http://schemas.microsoft.com/office/drawing/2014/main" id="{2DEA5FE0-FEE0-E239-3184-BE531D7DF0F8}"/>
              </a:ext>
            </a:extLst>
          </p:cNvPr>
          <p:cNvGrpSpPr/>
          <p:nvPr/>
        </p:nvGrpSpPr>
        <p:grpSpPr>
          <a:xfrm>
            <a:off x="9379470" y="1023187"/>
            <a:ext cx="207149" cy="308545"/>
            <a:chOff x="11653421" y="2437016"/>
            <a:chExt cx="266330" cy="325919"/>
          </a:xfrm>
          <a:solidFill>
            <a:schemeClr val="bg1"/>
          </a:solidFill>
        </p:grpSpPr>
        <p:sp>
          <p:nvSpPr>
            <p:cNvPr id="27" name="textruta 26">
              <a:extLst>
                <a:ext uri="{FF2B5EF4-FFF2-40B4-BE49-F238E27FC236}">
                  <a16:creationId xmlns:a16="http://schemas.microsoft.com/office/drawing/2014/main" id="{74C6E51C-93A7-0CD2-5D78-1DD6D360C912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2616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sv-SE" sz="1100" b="1" dirty="0">
                <a:solidFill>
                  <a:srgbClr val="33CC33"/>
                </a:solidFill>
              </a:endParaRPr>
            </a:p>
          </p:txBody>
        </p:sp>
        <p:sp>
          <p:nvSpPr>
            <p:cNvPr id="28" name="textruta 27">
              <a:extLst>
                <a:ext uri="{FF2B5EF4-FFF2-40B4-BE49-F238E27FC236}">
                  <a16:creationId xmlns:a16="http://schemas.microsoft.com/office/drawing/2014/main" id="{B9E4ACBF-319D-69B4-524A-423A13B9C881}"/>
                </a:ext>
              </a:extLst>
            </p:cNvPr>
            <p:cNvSpPr txBox="1"/>
            <p:nvPr/>
          </p:nvSpPr>
          <p:spPr>
            <a:xfrm>
              <a:off x="11653421" y="2437016"/>
              <a:ext cx="221536" cy="26161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sv-SE" sz="1100" b="1" dirty="0">
                  <a:solidFill>
                    <a:srgbClr val="33CC33"/>
                  </a:solidFill>
                </a:rPr>
                <a:t>I</a:t>
              </a:r>
            </a:p>
          </p:txBody>
        </p:sp>
      </p:grpSp>
      <p:grpSp>
        <p:nvGrpSpPr>
          <p:cNvPr id="23" name="Grupp 22">
            <a:extLst>
              <a:ext uri="{FF2B5EF4-FFF2-40B4-BE49-F238E27FC236}">
                <a16:creationId xmlns:a16="http://schemas.microsoft.com/office/drawing/2014/main" id="{A9DD288A-E2E6-815E-7999-4629143A55D5}"/>
              </a:ext>
            </a:extLst>
          </p:cNvPr>
          <p:cNvGrpSpPr/>
          <p:nvPr/>
        </p:nvGrpSpPr>
        <p:grpSpPr>
          <a:xfrm>
            <a:off x="9698852" y="552947"/>
            <a:ext cx="269626" cy="325919"/>
            <a:chOff x="11653421" y="2437016"/>
            <a:chExt cx="269626" cy="325919"/>
          </a:xfrm>
          <a:solidFill>
            <a:schemeClr val="bg1"/>
          </a:solidFill>
        </p:grpSpPr>
        <p:sp>
          <p:nvSpPr>
            <p:cNvPr id="24" name="textruta 23">
              <a:extLst>
                <a:ext uri="{FF2B5EF4-FFF2-40B4-BE49-F238E27FC236}">
                  <a16:creationId xmlns:a16="http://schemas.microsoft.com/office/drawing/2014/main" id="{B99FB02F-38D2-B6EE-2C5B-C3151A7447B1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2616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sv-SE" sz="1100" b="1" dirty="0">
                <a:solidFill>
                  <a:srgbClr val="33CC33"/>
                </a:solidFill>
              </a:endParaRPr>
            </a:p>
          </p:txBody>
        </p:sp>
        <p:sp>
          <p:nvSpPr>
            <p:cNvPr id="25" name="textruta 24">
              <a:extLst>
                <a:ext uri="{FF2B5EF4-FFF2-40B4-BE49-F238E27FC236}">
                  <a16:creationId xmlns:a16="http://schemas.microsoft.com/office/drawing/2014/main" id="{F63E92A7-0B3F-EAF9-317C-A5A1AA72884A}"/>
                </a:ext>
              </a:extLst>
            </p:cNvPr>
            <p:cNvSpPr txBox="1"/>
            <p:nvPr/>
          </p:nvSpPr>
          <p:spPr>
            <a:xfrm>
              <a:off x="11653421" y="2437016"/>
              <a:ext cx="269626" cy="26161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sv-SE" sz="1100" b="1" dirty="0">
                  <a:solidFill>
                    <a:srgbClr val="33CC33"/>
                  </a:solidFill>
                </a:rPr>
                <a:t>A</a:t>
              </a:r>
            </a:p>
          </p:txBody>
        </p:sp>
      </p:grpSp>
      <p:grpSp>
        <p:nvGrpSpPr>
          <p:cNvPr id="36" name="Grupp 35">
            <a:extLst>
              <a:ext uri="{FF2B5EF4-FFF2-40B4-BE49-F238E27FC236}">
                <a16:creationId xmlns:a16="http://schemas.microsoft.com/office/drawing/2014/main" id="{DAF76230-E675-6420-EE06-8F10B0249128}"/>
              </a:ext>
            </a:extLst>
          </p:cNvPr>
          <p:cNvGrpSpPr/>
          <p:nvPr/>
        </p:nvGrpSpPr>
        <p:grpSpPr>
          <a:xfrm>
            <a:off x="5209762" y="4566868"/>
            <a:ext cx="1636776" cy="1590835"/>
            <a:chOff x="2075688" y="2231136"/>
            <a:chExt cx="1636776" cy="1709928"/>
          </a:xfrm>
        </p:grpSpPr>
        <p:sp>
          <p:nvSpPr>
            <p:cNvPr id="37" name="Rektangel: rundade hörn 36">
              <a:extLst>
                <a:ext uri="{FF2B5EF4-FFF2-40B4-BE49-F238E27FC236}">
                  <a16:creationId xmlns:a16="http://schemas.microsoft.com/office/drawing/2014/main" id="{EDC41F1D-4BED-5F0C-82C8-8E09A4F51586}"/>
                </a:ext>
              </a:extLst>
            </p:cNvPr>
            <p:cNvSpPr/>
            <p:nvPr/>
          </p:nvSpPr>
          <p:spPr>
            <a:xfrm>
              <a:off x="2075688" y="2231136"/>
              <a:ext cx="1636776" cy="170992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8" name="Ellips 37">
              <a:extLst>
                <a:ext uri="{FF2B5EF4-FFF2-40B4-BE49-F238E27FC236}">
                  <a16:creationId xmlns:a16="http://schemas.microsoft.com/office/drawing/2014/main" id="{CD998361-A81A-DDAE-B2E8-6473EFDACFB9}"/>
                </a:ext>
              </a:extLst>
            </p:cNvPr>
            <p:cNvSpPr/>
            <p:nvPr/>
          </p:nvSpPr>
          <p:spPr>
            <a:xfrm>
              <a:off x="2214372" y="3195238"/>
              <a:ext cx="118872" cy="1188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9" name="Ellips 38">
              <a:extLst>
                <a:ext uri="{FF2B5EF4-FFF2-40B4-BE49-F238E27FC236}">
                  <a16:creationId xmlns:a16="http://schemas.microsoft.com/office/drawing/2014/main" id="{D462B80C-EF3C-711D-AB08-18380971E60B}"/>
                </a:ext>
              </a:extLst>
            </p:cNvPr>
            <p:cNvSpPr/>
            <p:nvPr/>
          </p:nvSpPr>
          <p:spPr>
            <a:xfrm>
              <a:off x="2214372" y="2400767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0" name="Ellips 39">
              <a:extLst>
                <a:ext uri="{FF2B5EF4-FFF2-40B4-BE49-F238E27FC236}">
                  <a16:creationId xmlns:a16="http://schemas.microsoft.com/office/drawing/2014/main" id="{D15C4116-2B69-DC6D-73B8-F95F5698521A}"/>
                </a:ext>
              </a:extLst>
            </p:cNvPr>
            <p:cNvSpPr/>
            <p:nvPr/>
          </p:nvSpPr>
          <p:spPr>
            <a:xfrm>
              <a:off x="2462022" y="2676611"/>
              <a:ext cx="118872" cy="1188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1" name="Ellips 40">
              <a:extLst>
                <a:ext uri="{FF2B5EF4-FFF2-40B4-BE49-F238E27FC236}">
                  <a16:creationId xmlns:a16="http://schemas.microsoft.com/office/drawing/2014/main" id="{5320201D-CA25-68E0-5405-261D2A46957C}"/>
                </a:ext>
              </a:extLst>
            </p:cNvPr>
            <p:cNvSpPr/>
            <p:nvPr/>
          </p:nvSpPr>
          <p:spPr>
            <a:xfrm>
              <a:off x="2214372" y="2928538"/>
              <a:ext cx="118872" cy="1188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2" name="Ellips 41">
              <a:extLst>
                <a:ext uri="{FF2B5EF4-FFF2-40B4-BE49-F238E27FC236}">
                  <a16:creationId xmlns:a16="http://schemas.microsoft.com/office/drawing/2014/main" id="{B256A86B-ABB5-7627-5DE7-76C6FB0575DD}"/>
                </a:ext>
              </a:extLst>
            </p:cNvPr>
            <p:cNvSpPr/>
            <p:nvPr/>
          </p:nvSpPr>
          <p:spPr>
            <a:xfrm>
              <a:off x="3401187" y="3573952"/>
              <a:ext cx="176784" cy="17678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3" name="Ellips 42">
              <a:extLst>
                <a:ext uri="{FF2B5EF4-FFF2-40B4-BE49-F238E27FC236}">
                  <a16:creationId xmlns:a16="http://schemas.microsoft.com/office/drawing/2014/main" id="{CD6AA2B7-D701-722C-014D-9471128EA672}"/>
                </a:ext>
              </a:extLst>
            </p:cNvPr>
            <p:cNvSpPr/>
            <p:nvPr/>
          </p:nvSpPr>
          <p:spPr>
            <a:xfrm>
              <a:off x="2449068" y="3201334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4" name="Ellips 43">
              <a:extLst>
                <a:ext uri="{FF2B5EF4-FFF2-40B4-BE49-F238E27FC236}">
                  <a16:creationId xmlns:a16="http://schemas.microsoft.com/office/drawing/2014/main" id="{068E258A-4A76-C302-7204-5E0137FB17B9}"/>
                </a:ext>
              </a:extLst>
            </p:cNvPr>
            <p:cNvSpPr/>
            <p:nvPr/>
          </p:nvSpPr>
          <p:spPr>
            <a:xfrm>
              <a:off x="3125343" y="2406863"/>
              <a:ext cx="118872" cy="118872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5" name="Ellips 44">
              <a:extLst>
                <a:ext uri="{FF2B5EF4-FFF2-40B4-BE49-F238E27FC236}">
                  <a16:creationId xmlns:a16="http://schemas.microsoft.com/office/drawing/2014/main" id="{2E880F89-0E52-35CA-4F7B-7D82507D50A9}"/>
                </a:ext>
              </a:extLst>
            </p:cNvPr>
            <p:cNvSpPr/>
            <p:nvPr/>
          </p:nvSpPr>
          <p:spPr>
            <a:xfrm>
              <a:off x="2210943" y="2682707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6" name="Ellips 45">
              <a:extLst>
                <a:ext uri="{FF2B5EF4-FFF2-40B4-BE49-F238E27FC236}">
                  <a16:creationId xmlns:a16="http://schemas.microsoft.com/office/drawing/2014/main" id="{5134D74F-2A50-346B-6C14-074BD786879C}"/>
                </a:ext>
              </a:extLst>
            </p:cNvPr>
            <p:cNvSpPr/>
            <p:nvPr/>
          </p:nvSpPr>
          <p:spPr>
            <a:xfrm>
              <a:off x="2449068" y="2934634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7" name="Ellips 46">
              <a:extLst>
                <a:ext uri="{FF2B5EF4-FFF2-40B4-BE49-F238E27FC236}">
                  <a16:creationId xmlns:a16="http://schemas.microsoft.com/office/drawing/2014/main" id="{2BACE7F7-77E9-E422-62F8-2D1938499A5B}"/>
                </a:ext>
              </a:extLst>
            </p:cNvPr>
            <p:cNvSpPr/>
            <p:nvPr/>
          </p:nvSpPr>
          <p:spPr>
            <a:xfrm>
              <a:off x="2446020" y="3464519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8" name="Ellips 47">
              <a:extLst>
                <a:ext uri="{FF2B5EF4-FFF2-40B4-BE49-F238E27FC236}">
                  <a16:creationId xmlns:a16="http://schemas.microsoft.com/office/drawing/2014/main" id="{C227E71F-F513-1F96-3F9E-24B5F1A42F25}"/>
                </a:ext>
              </a:extLst>
            </p:cNvPr>
            <p:cNvSpPr/>
            <p:nvPr/>
          </p:nvSpPr>
          <p:spPr>
            <a:xfrm>
              <a:off x="3159633" y="3740363"/>
              <a:ext cx="118872" cy="1188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  <p:sp>
          <p:nvSpPr>
            <p:cNvPr id="49" name="Ellips 48">
              <a:extLst>
                <a:ext uri="{FF2B5EF4-FFF2-40B4-BE49-F238E27FC236}">
                  <a16:creationId xmlns:a16="http://schemas.microsoft.com/office/drawing/2014/main" id="{3E3BC67A-B2B2-C963-4C4F-D3C6AD714AC9}"/>
                </a:ext>
              </a:extLst>
            </p:cNvPr>
            <p:cNvSpPr/>
            <p:nvPr/>
          </p:nvSpPr>
          <p:spPr>
            <a:xfrm>
              <a:off x="2912364" y="3449156"/>
              <a:ext cx="118872" cy="1188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0" name="Ellips 49">
              <a:extLst>
                <a:ext uri="{FF2B5EF4-FFF2-40B4-BE49-F238E27FC236}">
                  <a16:creationId xmlns:a16="http://schemas.microsoft.com/office/drawing/2014/main" id="{675AB71A-09FB-2B4C-5688-12622181E352}"/>
                </a:ext>
              </a:extLst>
            </p:cNvPr>
            <p:cNvSpPr/>
            <p:nvPr/>
          </p:nvSpPr>
          <p:spPr>
            <a:xfrm>
              <a:off x="2766060" y="2394671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  <p:sp>
          <p:nvSpPr>
            <p:cNvPr id="51" name="Ellips 50">
              <a:extLst>
                <a:ext uri="{FF2B5EF4-FFF2-40B4-BE49-F238E27FC236}">
                  <a16:creationId xmlns:a16="http://schemas.microsoft.com/office/drawing/2014/main" id="{7B3F9381-20E4-7ED4-3ED6-49C5FF66A9B0}"/>
                </a:ext>
              </a:extLst>
            </p:cNvPr>
            <p:cNvSpPr/>
            <p:nvPr/>
          </p:nvSpPr>
          <p:spPr>
            <a:xfrm>
              <a:off x="2766060" y="2670515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2" name="Ellips 51">
              <a:extLst>
                <a:ext uri="{FF2B5EF4-FFF2-40B4-BE49-F238E27FC236}">
                  <a16:creationId xmlns:a16="http://schemas.microsoft.com/office/drawing/2014/main" id="{B987BEC9-310E-75A0-2B5F-74F1D4637718}"/>
                </a:ext>
              </a:extLst>
            </p:cNvPr>
            <p:cNvSpPr/>
            <p:nvPr/>
          </p:nvSpPr>
          <p:spPr>
            <a:xfrm>
              <a:off x="2721173" y="3005571"/>
              <a:ext cx="236912" cy="23691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3" name="Ellips 52">
              <a:extLst>
                <a:ext uri="{FF2B5EF4-FFF2-40B4-BE49-F238E27FC236}">
                  <a16:creationId xmlns:a16="http://schemas.microsoft.com/office/drawing/2014/main" id="{EFB1CAE5-A63C-3498-0676-9BD0F86FDB29}"/>
                </a:ext>
              </a:extLst>
            </p:cNvPr>
            <p:cNvSpPr/>
            <p:nvPr/>
          </p:nvSpPr>
          <p:spPr>
            <a:xfrm>
              <a:off x="2699004" y="3452327"/>
              <a:ext cx="118872" cy="1188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4" name="Ellips 53">
              <a:extLst>
                <a:ext uri="{FF2B5EF4-FFF2-40B4-BE49-F238E27FC236}">
                  <a16:creationId xmlns:a16="http://schemas.microsoft.com/office/drawing/2014/main" id="{CB345C62-2502-EE51-36EB-F241191845BF}"/>
                </a:ext>
              </a:extLst>
            </p:cNvPr>
            <p:cNvSpPr/>
            <p:nvPr/>
          </p:nvSpPr>
          <p:spPr>
            <a:xfrm>
              <a:off x="2799588" y="3728171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5" name="Ellips 54">
              <a:extLst>
                <a:ext uri="{FF2B5EF4-FFF2-40B4-BE49-F238E27FC236}">
                  <a16:creationId xmlns:a16="http://schemas.microsoft.com/office/drawing/2014/main" id="{52A62474-8D63-B0ED-8359-4B1274815E17}"/>
                </a:ext>
              </a:extLst>
            </p:cNvPr>
            <p:cNvSpPr/>
            <p:nvPr/>
          </p:nvSpPr>
          <p:spPr>
            <a:xfrm>
              <a:off x="3137916" y="3186094"/>
              <a:ext cx="118872" cy="118872"/>
            </a:xfrm>
            <a:prstGeom prst="ellipse">
              <a:avLst/>
            </a:prstGeom>
            <a:solidFill>
              <a:srgbClr val="7F3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6" name="Ellips 55">
              <a:extLst>
                <a:ext uri="{FF2B5EF4-FFF2-40B4-BE49-F238E27FC236}">
                  <a16:creationId xmlns:a16="http://schemas.microsoft.com/office/drawing/2014/main" id="{F4566FD2-10EB-9C57-B456-EA66F517FA07}"/>
                </a:ext>
              </a:extLst>
            </p:cNvPr>
            <p:cNvSpPr/>
            <p:nvPr/>
          </p:nvSpPr>
          <p:spPr>
            <a:xfrm>
              <a:off x="2452116" y="2401148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  <p:sp>
          <p:nvSpPr>
            <p:cNvPr id="57" name="Ellips 56">
              <a:extLst>
                <a:ext uri="{FF2B5EF4-FFF2-40B4-BE49-F238E27FC236}">
                  <a16:creationId xmlns:a16="http://schemas.microsoft.com/office/drawing/2014/main" id="{0C67BFD0-8D26-078D-3AB5-A65251155F52}"/>
                </a:ext>
              </a:extLst>
            </p:cNvPr>
            <p:cNvSpPr/>
            <p:nvPr/>
          </p:nvSpPr>
          <p:spPr>
            <a:xfrm>
              <a:off x="3137916" y="2667467"/>
              <a:ext cx="118872" cy="1188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8" name="Ellips 57">
              <a:extLst>
                <a:ext uri="{FF2B5EF4-FFF2-40B4-BE49-F238E27FC236}">
                  <a16:creationId xmlns:a16="http://schemas.microsoft.com/office/drawing/2014/main" id="{A65B22B1-84EE-431F-0104-B59057D4C450}"/>
                </a:ext>
              </a:extLst>
            </p:cNvPr>
            <p:cNvSpPr/>
            <p:nvPr/>
          </p:nvSpPr>
          <p:spPr>
            <a:xfrm>
              <a:off x="3137916" y="2919394"/>
              <a:ext cx="118872" cy="11887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9" name="Ellips 58">
              <a:extLst>
                <a:ext uri="{FF2B5EF4-FFF2-40B4-BE49-F238E27FC236}">
                  <a16:creationId xmlns:a16="http://schemas.microsoft.com/office/drawing/2014/main" id="{963A1366-6380-E2BC-2670-657FADE2F587}"/>
                </a:ext>
              </a:extLst>
            </p:cNvPr>
            <p:cNvSpPr/>
            <p:nvPr/>
          </p:nvSpPr>
          <p:spPr>
            <a:xfrm>
              <a:off x="3153156" y="3449279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0" name="Ellips 59">
              <a:extLst>
                <a:ext uri="{FF2B5EF4-FFF2-40B4-BE49-F238E27FC236}">
                  <a16:creationId xmlns:a16="http://schemas.microsoft.com/office/drawing/2014/main" id="{3DDB4BE3-C867-6941-A7D6-D66C6B98BEC3}"/>
                </a:ext>
              </a:extLst>
            </p:cNvPr>
            <p:cNvSpPr/>
            <p:nvPr/>
          </p:nvSpPr>
          <p:spPr>
            <a:xfrm>
              <a:off x="2457831" y="3734648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1" name="Ellips 60">
              <a:extLst>
                <a:ext uri="{FF2B5EF4-FFF2-40B4-BE49-F238E27FC236}">
                  <a16:creationId xmlns:a16="http://schemas.microsoft.com/office/drawing/2014/main" id="{56F9B73E-FADC-D442-67E3-CB4F80479943}"/>
                </a:ext>
              </a:extLst>
            </p:cNvPr>
            <p:cNvSpPr/>
            <p:nvPr/>
          </p:nvSpPr>
          <p:spPr>
            <a:xfrm>
              <a:off x="3396996" y="3195238"/>
              <a:ext cx="118872" cy="1188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2" name="Ellips 61">
              <a:extLst>
                <a:ext uri="{FF2B5EF4-FFF2-40B4-BE49-F238E27FC236}">
                  <a16:creationId xmlns:a16="http://schemas.microsoft.com/office/drawing/2014/main" id="{80E91A21-94A9-651A-4B94-C88ABCF62034}"/>
                </a:ext>
              </a:extLst>
            </p:cNvPr>
            <p:cNvSpPr/>
            <p:nvPr/>
          </p:nvSpPr>
          <p:spPr>
            <a:xfrm>
              <a:off x="3396996" y="2400767"/>
              <a:ext cx="118872" cy="11887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3" name="Ellips 62">
              <a:extLst>
                <a:ext uri="{FF2B5EF4-FFF2-40B4-BE49-F238E27FC236}">
                  <a16:creationId xmlns:a16="http://schemas.microsoft.com/office/drawing/2014/main" id="{A8BDFEEE-4C9C-405C-E8F8-174474BEBC6E}"/>
                </a:ext>
              </a:extLst>
            </p:cNvPr>
            <p:cNvSpPr/>
            <p:nvPr/>
          </p:nvSpPr>
          <p:spPr>
            <a:xfrm>
              <a:off x="3396996" y="2676611"/>
              <a:ext cx="118872" cy="11887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4" name="Ellips 63">
              <a:extLst>
                <a:ext uri="{FF2B5EF4-FFF2-40B4-BE49-F238E27FC236}">
                  <a16:creationId xmlns:a16="http://schemas.microsoft.com/office/drawing/2014/main" id="{F8A5BA13-7E9F-5FE4-7960-FF4A56971ACA}"/>
                </a:ext>
              </a:extLst>
            </p:cNvPr>
            <p:cNvSpPr/>
            <p:nvPr/>
          </p:nvSpPr>
          <p:spPr>
            <a:xfrm>
              <a:off x="3396996" y="2928538"/>
              <a:ext cx="118872" cy="1188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5" name="Ellips 64">
              <a:extLst>
                <a:ext uri="{FF2B5EF4-FFF2-40B4-BE49-F238E27FC236}">
                  <a16:creationId xmlns:a16="http://schemas.microsoft.com/office/drawing/2014/main" id="{01E77754-7B00-F632-E374-48F937C64220}"/>
                </a:ext>
              </a:extLst>
            </p:cNvPr>
            <p:cNvSpPr/>
            <p:nvPr/>
          </p:nvSpPr>
          <p:spPr>
            <a:xfrm>
              <a:off x="2221611" y="3458423"/>
              <a:ext cx="118872" cy="11887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6" name="Ellips 65">
              <a:extLst>
                <a:ext uri="{FF2B5EF4-FFF2-40B4-BE49-F238E27FC236}">
                  <a16:creationId xmlns:a16="http://schemas.microsoft.com/office/drawing/2014/main" id="{56CCBAF5-057F-F474-5420-6319FA7A36FF}"/>
                </a:ext>
              </a:extLst>
            </p:cNvPr>
            <p:cNvSpPr/>
            <p:nvPr/>
          </p:nvSpPr>
          <p:spPr>
            <a:xfrm>
              <a:off x="2221611" y="3734267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315" name="Rektangel 314">
            <a:extLst>
              <a:ext uri="{FF2B5EF4-FFF2-40B4-BE49-F238E27FC236}">
                <a16:creationId xmlns:a16="http://schemas.microsoft.com/office/drawing/2014/main" id="{55D53738-F251-0EFD-3487-41B883EF58AF}"/>
              </a:ext>
            </a:extLst>
          </p:cNvPr>
          <p:cNvSpPr/>
          <p:nvPr/>
        </p:nvSpPr>
        <p:spPr>
          <a:xfrm rot="16200000">
            <a:off x="7169871" y="2990158"/>
            <a:ext cx="216657" cy="37616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800" dirty="0">
                <a:solidFill>
                  <a:schemeClr val="tx1"/>
                </a:solidFill>
              </a:rPr>
              <a:t>X</a:t>
            </a:r>
          </a:p>
        </p:txBody>
      </p:sp>
      <p:cxnSp>
        <p:nvCxnSpPr>
          <p:cNvPr id="317" name="Koppling: vinklad 316">
            <a:extLst>
              <a:ext uri="{FF2B5EF4-FFF2-40B4-BE49-F238E27FC236}">
                <a16:creationId xmlns:a16="http://schemas.microsoft.com/office/drawing/2014/main" id="{0581334C-E751-63B0-7091-E9A9C97A8286}"/>
              </a:ext>
            </a:extLst>
          </p:cNvPr>
          <p:cNvCxnSpPr>
            <a:cxnSpLocks/>
          </p:cNvCxnSpPr>
          <p:nvPr/>
        </p:nvCxnSpPr>
        <p:spPr>
          <a:xfrm flipV="1">
            <a:off x="6712045" y="3221784"/>
            <a:ext cx="378074" cy="2694030"/>
          </a:xfrm>
          <a:prstGeom prst="bentConnector3">
            <a:avLst>
              <a:gd name="adj1" fmla="val 7303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Koppling: vinklad 331">
            <a:extLst>
              <a:ext uri="{FF2B5EF4-FFF2-40B4-BE49-F238E27FC236}">
                <a16:creationId xmlns:a16="http://schemas.microsoft.com/office/drawing/2014/main" id="{95AC3E7C-A0C4-6463-2AB1-A9488EBE5B9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145627" y="2395240"/>
            <a:ext cx="1162275" cy="547092"/>
          </a:xfrm>
          <a:prstGeom prst="bentConnector3">
            <a:avLst>
              <a:gd name="adj1" fmla="val 1297"/>
            </a:avLst>
          </a:prstGeom>
          <a:ln w="476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6" name="Grupp 395">
            <a:extLst>
              <a:ext uri="{FF2B5EF4-FFF2-40B4-BE49-F238E27FC236}">
                <a16:creationId xmlns:a16="http://schemas.microsoft.com/office/drawing/2014/main" id="{556897B1-5721-EDB8-4180-A0C5B087F424}"/>
              </a:ext>
            </a:extLst>
          </p:cNvPr>
          <p:cNvGrpSpPr/>
          <p:nvPr/>
        </p:nvGrpSpPr>
        <p:grpSpPr>
          <a:xfrm>
            <a:off x="7150825" y="3254247"/>
            <a:ext cx="266420" cy="307777"/>
            <a:chOff x="339514" y="555728"/>
            <a:chExt cx="266420" cy="307777"/>
          </a:xfrm>
        </p:grpSpPr>
        <p:sp>
          <p:nvSpPr>
            <p:cNvPr id="397" name="Rektangel 396">
              <a:extLst>
                <a:ext uri="{FF2B5EF4-FFF2-40B4-BE49-F238E27FC236}">
                  <a16:creationId xmlns:a16="http://schemas.microsoft.com/office/drawing/2014/main" id="{1DC862CA-E893-693B-B18A-2130D5722AED}"/>
                </a:ext>
              </a:extLst>
            </p:cNvPr>
            <p:cNvSpPr/>
            <p:nvPr/>
          </p:nvSpPr>
          <p:spPr>
            <a:xfrm>
              <a:off x="384024" y="597964"/>
              <a:ext cx="193954" cy="1969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98" name="textruta 397">
              <a:extLst>
                <a:ext uri="{FF2B5EF4-FFF2-40B4-BE49-F238E27FC236}">
                  <a16:creationId xmlns:a16="http://schemas.microsoft.com/office/drawing/2014/main" id="{E6EFD556-A96F-05E6-6B47-3D37D94E7EFC}"/>
                </a:ext>
              </a:extLst>
            </p:cNvPr>
            <p:cNvSpPr txBox="1"/>
            <p:nvPr/>
          </p:nvSpPr>
          <p:spPr>
            <a:xfrm>
              <a:off x="339514" y="55572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dirty="0"/>
                <a:t>F</a:t>
              </a:r>
            </a:p>
          </p:txBody>
        </p:sp>
      </p:grpSp>
      <p:grpSp>
        <p:nvGrpSpPr>
          <p:cNvPr id="413" name="Grupp 412">
            <a:extLst>
              <a:ext uri="{FF2B5EF4-FFF2-40B4-BE49-F238E27FC236}">
                <a16:creationId xmlns:a16="http://schemas.microsoft.com/office/drawing/2014/main" id="{F34811D4-D11C-7DDF-6279-AB9B9F42B4EE}"/>
              </a:ext>
            </a:extLst>
          </p:cNvPr>
          <p:cNvGrpSpPr/>
          <p:nvPr/>
        </p:nvGrpSpPr>
        <p:grpSpPr>
          <a:xfrm>
            <a:off x="5396046" y="4326489"/>
            <a:ext cx="272832" cy="307777"/>
            <a:chOff x="339514" y="555728"/>
            <a:chExt cx="272832" cy="307777"/>
          </a:xfrm>
        </p:grpSpPr>
        <p:sp>
          <p:nvSpPr>
            <p:cNvPr id="414" name="Rektangel 413">
              <a:extLst>
                <a:ext uri="{FF2B5EF4-FFF2-40B4-BE49-F238E27FC236}">
                  <a16:creationId xmlns:a16="http://schemas.microsoft.com/office/drawing/2014/main" id="{DF8FC6EC-098E-B4CA-8F4C-FCFCF0939930}"/>
                </a:ext>
              </a:extLst>
            </p:cNvPr>
            <p:cNvSpPr/>
            <p:nvPr/>
          </p:nvSpPr>
          <p:spPr>
            <a:xfrm>
              <a:off x="384024" y="597964"/>
              <a:ext cx="193954" cy="1969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15" name="textruta 414">
              <a:extLst>
                <a:ext uri="{FF2B5EF4-FFF2-40B4-BE49-F238E27FC236}">
                  <a16:creationId xmlns:a16="http://schemas.microsoft.com/office/drawing/2014/main" id="{B7678B9B-CE6A-CC68-1AA7-EF9AC506F931}"/>
                </a:ext>
              </a:extLst>
            </p:cNvPr>
            <p:cNvSpPr txBox="1"/>
            <p:nvPr/>
          </p:nvSpPr>
          <p:spPr>
            <a:xfrm>
              <a:off x="339514" y="555728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dirty="0"/>
                <a:t>E</a:t>
              </a:r>
            </a:p>
          </p:txBody>
        </p:sp>
      </p:grpSp>
      <p:cxnSp>
        <p:nvCxnSpPr>
          <p:cNvPr id="68" name="Koppling: vinklad 67">
            <a:extLst>
              <a:ext uri="{FF2B5EF4-FFF2-40B4-BE49-F238E27FC236}">
                <a16:creationId xmlns:a16="http://schemas.microsoft.com/office/drawing/2014/main" id="{8C2726ED-B4C0-D2F1-0348-BC686F317BED}"/>
              </a:ext>
            </a:extLst>
          </p:cNvPr>
          <p:cNvCxnSpPr>
            <a:cxnSpLocks/>
            <a:endCxn id="498" idx="0"/>
          </p:cNvCxnSpPr>
          <p:nvPr/>
        </p:nvCxnSpPr>
        <p:spPr>
          <a:xfrm>
            <a:off x="5544952" y="2131130"/>
            <a:ext cx="1537960" cy="1047109"/>
          </a:xfrm>
          <a:prstGeom prst="bentConnector3">
            <a:avLst>
              <a:gd name="adj1" fmla="val -14410"/>
            </a:avLst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Koppling: vinklad 68">
            <a:extLst>
              <a:ext uri="{FF2B5EF4-FFF2-40B4-BE49-F238E27FC236}">
                <a16:creationId xmlns:a16="http://schemas.microsoft.com/office/drawing/2014/main" id="{80914642-4E67-CD6E-2661-68EACBDEDB4F}"/>
              </a:ext>
            </a:extLst>
          </p:cNvPr>
          <p:cNvCxnSpPr>
            <a:cxnSpLocks/>
          </p:cNvCxnSpPr>
          <p:nvPr/>
        </p:nvCxnSpPr>
        <p:spPr>
          <a:xfrm flipV="1">
            <a:off x="6740620" y="3250359"/>
            <a:ext cx="378074" cy="2694030"/>
          </a:xfrm>
          <a:prstGeom prst="bentConnector3">
            <a:avLst>
              <a:gd name="adj1" fmla="val 73034"/>
            </a:avLst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Koppling: vinklad 69">
            <a:extLst>
              <a:ext uri="{FF2B5EF4-FFF2-40B4-BE49-F238E27FC236}">
                <a16:creationId xmlns:a16="http://schemas.microsoft.com/office/drawing/2014/main" id="{F507EE9B-E7E4-36E2-EE4A-54E82FDA66CA}"/>
              </a:ext>
            </a:extLst>
          </p:cNvPr>
          <p:cNvCxnSpPr>
            <a:cxnSpLocks/>
          </p:cNvCxnSpPr>
          <p:nvPr/>
        </p:nvCxnSpPr>
        <p:spPr>
          <a:xfrm flipV="1">
            <a:off x="6714325" y="3224060"/>
            <a:ext cx="378074" cy="2694030"/>
          </a:xfrm>
          <a:prstGeom prst="bentConnector3">
            <a:avLst>
              <a:gd name="adj1" fmla="val 73034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Koppling: vinklad 70">
            <a:extLst>
              <a:ext uri="{FF2B5EF4-FFF2-40B4-BE49-F238E27FC236}">
                <a16:creationId xmlns:a16="http://schemas.microsoft.com/office/drawing/2014/main" id="{487E49A7-0D29-9C61-714A-F0B803889806}"/>
              </a:ext>
            </a:extLst>
          </p:cNvPr>
          <p:cNvCxnSpPr>
            <a:cxnSpLocks/>
            <a:stCxn id="18" idx="1"/>
          </p:cNvCxnSpPr>
          <p:nvPr/>
        </p:nvCxnSpPr>
        <p:spPr>
          <a:xfrm rot="10800000" flipH="1" flipV="1">
            <a:off x="5572863" y="2141750"/>
            <a:ext cx="1524080" cy="995217"/>
          </a:xfrm>
          <a:prstGeom prst="bentConnector3">
            <a:avLst>
              <a:gd name="adj1" fmla="val -14999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Koppling: vinklad 250">
            <a:extLst>
              <a:ext uri="{FF2B5EF4-FFF2-40B4-BE49-F238E27FC236}">
                <a16:creationId xmlns:a16="http://schemas.microsoft.com/office/drawing/2014/main" id="{A328E490-E90E-C28E-906D-CFAE703FC8E9}"/>
              </a:ext>
            </a:extLst>
          </p:cNvPr>
          <p:cNvCxnSpPr>
            <a:cxnSpLocks/>
          </p:cNvCxnSpPr>
          <p:nvPr/>
        </p:nvCxnSpPr>
        <p:spPr>
          <a:xfrm flipV="1">
            <a:off x="7499501" y="664816"/>
            <a:ext cx="2502348" cy="1323466"/>
          </a:xfrm>
          <a:prstGeom prst="bentConnector3">
            <a:avLst>
              <a:gd name="adj1" fmla="val 106716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Koppling: vinklad 269">
            <a:extLst>
              <a:ext uri="{FF2B5EF4-FFF2-40B4-BE49-F238E27FC236}">
                <a16:creationId xmlns:a16="http://schemas.microsoft.com/office/drawing/2014/main" id="{66EF9B6E-FD0F-9D4C-769F-D6495AA7308B}"/>
              </a:ext>
            </a:extLst>
          </p:cNvPr>
          <p:cNvCxnSpPr>
            <a:cxnSpLocks/>
            <a:endCxn id="623" idx="6"/>
          </p:cNvCxnSpPr>
          <p:nvPr/>
        </p:nvCxnSpPr>
        <p:spPr>
          <a:xfrm flipV="1">
            <a:off x="7453218" y="685795"/>
            <a:ext cx="2447567" cy="1274949"/>
          </a:xfrm>
          <a:prstGeom prst="bentConnector3">
            <a:avLst>
              <a:gd name="adj1" fmla="val 109340"/>
            </a:avLst>
          </a:prstGeom>
          <a:ln w="28575">
            <a:solidFill>
              <a:srgbClr val="00AA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Rektangel 497">
            <a:extLst>
              <a:ext uri="{FF2B5EF4-FFF2-40B4-BE49-F238E27FC236}">
                <a16:creationId xmlns:a16="http://schemas.microsoft.com/office/drawing/2014/main" id="{0EC59576-9986-64FD-EB3A-AF64D47D1E30}"/>
              </a:ext>
            </a:extLst>
          </p:cNvPr>
          <p:cNvSpPr/>
          <p:nvPr/>
        </p:nvSpPr>
        <p:spPr>
          <a:xfrm rot="16200000">
            <a:off x="7162664" y="2990158"/>
            <a:ext cx="216657" cy="37616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800" dirty="0">
                <a:solidFill>
                  <a:schemeClr val="tx1"/>
                </a:solidFill>
              </a:rPr>
              <a:t>X</a:t>
            </a:r>
          </a:p>
        </p:txBody>
      </p:sp>
      <p:cxnSp>
        <p:nvCxnSpPr>
          <p:cNvPr id="501" name="Koppling: vinklad 500">
            <a:extLst>
              <a:ext uri="{FF2B5EF4-FFF2-40B4-BE49-F238E27FC236}">
                <a16:creationId xmlns:a16="http://schemas.microsoft.com/office/drawing/2014/main" id="{376B5E8F-ABD7-8EEC-EEA2-2BB25191F4D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138420" y="2395240"/>
            <a:ext cx="1162275" cy="547092"/>
          </a:xfrm>
          <a:prstGeom prst="bentConnector3">
            <a:avLst>
              <a:gd name="adj1" fmla="val 1297"/>
            </a:avLst>
          </a:prstGeom>
          <a:ln w="476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Koppling: vinklad 501">
            <a:extLst>
              <a:ext uri="{FF2B5EF4-FFF2-40B4-BE49-F238E27FC236}">
                <a16:creationId xmlns:a16="http://schemas.microsoft.com/office/drawing/2014/main" id="{E5630717-2B12-54DC-0ECA-6D31B07EB4D8}"/>
              </a:ext>
            </a:extLst>
          </p:cNvPr>
          <p:cNvCxnSpPr>
            <a:cxnSpLocks/>
          </p:cNvCxnSpPr>
          <p:nvPr/>
        </p:nvCxnSpPr>
        <p:spPr>
          <a:xfrm rot="10800000" flipV="1">
            <a:off x="7993105" y="865140"/>
            <a:ext cx="1459996" cy="1247669"/>
          </a:xfrm>
          <a:prstGeom prst="bentConnector3">
            <a:avLst>
              <a:gd name="adj1" fmla="val 99582"/>
            </a:avLst>
          </a:prstGeom>
          <a:ln w="476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3" name="Grupp 502">
            <a:extLst>
              <a:ext uri="{FF2B5EF4-FFF2-40B4-BE49-F238E27FC236}">
                <a16:creationId xmlns:a16="http://schemas.microsoft.com/office/drawing/2014/main" id="{EC021165-ACE4-E559-3608-6D6C34E53056}"/>
              </a:ext>
            </a:extLst>
          </p:cNvPr>
          <p:cNvGrpSpPr/>
          <p:nvPr/>
        </p:nvGrpSpPr>
        <p:grpSpPr>
          <a:xfrm>
            <a:off x="7143618" y="3254247"/>
            <a:ext cx="266420" cy="307777"/>
            <a:chOff x="339514" y="555728"/>
            <a:chExt cx="266420" cy="307777"/>
          </a:xfrm>
        </p:grpSpPr>
        <p:sp>
          <p:nvSpPr>
            <p:cNvPr id="504" name="Rektangel 503">
              <a:extLst>
                <a:ext uri="{FF2B5EF4-FFF2-40B4-BE49-F238E27FC236}">
                  <a16:creationId xmlns:a16="http://schemas.microsoft.com/office/drawing/2014/main" id="{83082B58-AD4C-BCB6-D3B7-EF724751BF3A}"/>
                </a:ext>
              </a:extLst>
            </p:cNvPr>
            <p:cNvSpPr/>
            <p:nvPr/>
          </p:nvSpPr>
          <p:spPr>
            <a:xfrm>
              <a:off x="384024" y="597964"/>
              <a:ext cx="193954" cy="1969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05" name="textruta 504">
              <a:extLst>
                <a:ext uri="{FF2B5EF4-FFF2-40B4-BE49-F238E27FC236}">
                  <a16:creationId xmlns:a16="http://schemas.microsoft.com/office/drawing/2014/main" id="{7C9A04BF-04F6-88D0-F056-C22069C2A35A}"/>
                </a:ext>
              </a:extLst>
            </p:cNvPr>
            <p:cNvSpPr txBox="1"/>
            <p:nvPr/>
          </p:nvSpPr>
          <p:spPr>
            <a:xfrm>
              <a:off x="339514" y="55572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dirty="0"/>
                <a:t>F</a:t>
              </a:r>
            </a:p>
          </p:txBody>
        </p:sp>
      </p:grpSp>
      <p:grpSp>
        <p:nvGrpSpPr>
          <p:cNvPr id="513" name="Grupp 512">
            <a:extLst>
              <a:ext uri="{FF2B5EF4-FFF2-40B4-BE49-F238E27FC236}">
                <a16:creationId xmlns:a16="http://schemas.microsoft.com/office/drawing/2014/main" id="{E797D5D7-38BF-55F7-190F-A1D496E78975}"/>
              </a:ext>
            </a:extLst>
          </p:cNvPr>
          <p:cNvGrpSpPr/>
          <p:nvPr/>
        </p:nvGrpSpPr>
        <p:grpSpPr>
          <a:xfrm>
            <a:off x="10909290" y="2366229"/>
            <a:ext cx="310911" cy="310911"/>
            <a:chOff x="5670789" y="3300547"/>
            <a:chExt cx="310911" cy="310911"/>
          </a:xfrm>
        </p:grpSpPr>
        <p:sp>
          <p:nvSpPr>
            <p:cNvPr id="514" name="Rektangel: rundade hörn 513">
              <a:extLst>
                <a:ext uri="{FF2B5EF4-FFF2-40B4-BE49-F238E27FC236}">
                  <a16:creationId xmlns:a16="http://schemas.microsoft.com/office/drawing/2014/main" id="{D662FC56-35F1-75EA-E6F8-110696985FC5}"/>
                </a:ext>
              </a:extLst>
            </p:cNvPr>
            <p:cNvSpPr/>
            <p:nvPr/>
          </p:nvSpPr>
          <p:spPr>
            <a:xfrm>
              <a:off x="5670789" y="3300547"/>
              <a:ext cx="310911" cy="310911"/>
            </a:xfrm>
            <a:prstGeom prst="roundRect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15" name="Ellips 514">
              <a:extLst>
                <a:ext uri="{FF2B5EF4-FFF2-40B4-BE49-F238E27FC236}">
                  <a16:creationId xmlns:a16="http://schemas.microsoft.com/office/drawing/2014/main" id="{7CABD758-CCBE-6472-F6E4-CE86C7A7296A}"/>
                </a:ext>
              </a:extLst>
            </p:cNvPr>
            <p:cNvSpPr/>
            <p:nvPr/>
          </p:nvSpPr>
          <p:spPr>
            <a:xfrm>
              <a:off x="5846489" y="3480348"/>
              <a:ext cx="106326" cy="111390"/>
            </a:xfrm>
            <a:prstGeom prst="ellipse">
              <a:avLst/>
            </a:prstGeom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/>
                <a:t>2</a:t>
              </a:r>
            </a:p>
          </p:txBody>
        </p:sp>
        <p:sp>
          <p:nvSpPr>
            <p:cNvPr id="516" name="Ellips 515">
              <a:extLst>
                <a:ext uri="{FF2B5EF4-FFF2-40B4-BE49-F238E27FC236}">
                  <a16:creationId xmlns:a16="http://schemas.microsoft.com/office/drawing/2014/main" id="{8753A2E1-5B2E-ECA9-DF72-6FA136B2385E}"/>
                </a:ext>
              </a:extLst>
            </p:cNvPr>
            <p:cNvSpPr/>
            <p:nvPr/>
          </p:nvSpPr>
          <p:spPr>
            <a:xfrm>
              <a:off x="5700524" y="3478338"/>
              <a:ext cx="106326" cy="111390"/>
            </a:xfrm>
            <a:prstGeom prst="ellipse">
              <a:avLst/>
            </a:prstGeom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/>
                <a:t>2</a:t>
              </a:r>
            </a:p>
          </p:txBody>
        </p:sp>
        <p:sp>
          <p:nvSpPr>
            <p:cNvPr id="517" name="Ellips 516">
              <a:extLst>
                <a:ext uri="{FF2B5EF4-FFF2-40B4-BE49-F238E27FC236}">
                  <a16:creationId xmlns:a16="http://schemas.microsoft.com/office/drawing/2014/main" id="{1B5886FD-929B-E23F-F33E-A85045BB5F4C}"/>
                </a:ext>
              </a:extLst>
            </p:cNvPr>
            <p:cNvSpPr/>
            <p:nvPr/>
          </p:nvSpPr>
          <p:spPr>
            <a:xfrm>
              <a:off x="5710946" y="3328690"/>
              <a:ext cx="90026" cy="94314"/>
            </a:xfrm>
            <a:prstGeom prst="ellipse">
              <a:avLst/>
            </a:prstGeom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00" dirty="0"/>
            </a:p>
          </p:txBody>
        </p:sp>
        <p:cxnSp>
          <p:nvCxnSpPr>
            <p:cNvPr id="518" name="Rak koppling 517">
              <a:extLst>
                <a:ext uri="{FF2B5EF4-FFF2-40B4-BE49-F238E27FC236}">
                  <a16:creationId xmlns:a16="http://schemas.microsoft.com/office/drawing/2014/main" id="{BE2A1F92-E520-DAF7-1248-7FB7EB201196}"/>
                </a:ext>
              </a:extLst>
            </p:cNvPr>
            <p:cNvCxnSpPr>
              <a:stCxn id="514" idx="1"/>
              <a:endCxn id="514" idx="3"/>
            </p:cNvCxnSpPr>
            <p:nvPr/>
          </p:nvCxnSpPr>
          <p:spPr>
            <a:xfrm>
              <a:off x="5670789" y="3456003"/>
              <a:ext cx="3109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9" name="Ellips 518">
              <a:extLst>
                <a:ext uri="{FF2B5EF4-FFF2-40B4-BE49-F238E27FC236}">
                  <a16:creationId xmlns:a16="http://schemas.microsoft.com/office/drawing/2014/main" id="{929E7AEB-4187-8CF4-972F-0285E8F9AB5B}"/>
                </a:ext>
              </a:extLst>
            </p:cNvPr>
            <p:cNvSpPr/>
            <p:nvPr/>
          </p:nvSpPr>
          <p:spPr>
            <a:xfrm>
              <a:off x="5852672" y="3335212"/>
              <a:ext cx="90026" cy="94314"/>
            </a:xfrm>
            <a:prstGeom prst="ellipse">
              <a:avLst/>
            </a:prstGeom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00" dirty="0"/>
            </a:p>
          </p:txBody>
        </p:sp>
      </p:grpSp>
      <p:grpSp>
        <p:nvGrpSpPr>
          <p:cNvPr id="542" name="Grupp 541">
            <a:extLst>
              <a:ext uri="{FF2B5EF4-FFF2-40B4-BE49-F238E27FC236}">
                <a16:creationId xmlns:a16="http://schemas.microsoft.com/office/drawing/2014/main" id="{1049D8D2-BFF7-59A9-1DAB-DA01C523C05A}"/>
              </a:ext>
            </a:extLst>
          </p:cNvPr>
          <p:cNvGrpSpPr/>
          <p:nvPr/>
        </p:nvGrpSpPr>
        <p:grpSpPr>
          <a:xfrm>
            <a:off x="10640775" y="1228224"/>
            <a:ext cx="165634" cy="490853"/>
            <a:chOff x="10859855" y="1242203"/>
            <a:chExt cx="165634" cy="490853"/>
          </a:xfrm>
        </p:grpSpPr>
        <p:grpSp>
          <p:nvGrpSpPr>
            <p:cNvPr id="543" name="Grupp 542">
              <a:extLst>
                <a:ext uri="{FF2B5EF4-FFF2-40B4-BE49-F238E27FC236}">
                  <a16:creationId xmlns:a16="http://schemas.microsoft.com/office/drawing/2014/main" id="{E2D6CC27-72B2-57DD-CB06-7D847C0E6BED}"/>
                </a:ext>
              </a:extLst>
            </p:cNvPr>
            <p:cNvGrpSpPr/>
            <p:nvPr/>
          </p:nvGrpSpPr>
          <p:grpSpPr>
            <a:xfrm rot="5400000">
              <a:off x="10697245" y="1404813"/>
              <a:ext cx="490853" cy="165634"/>
              <a:chOff x="1885118" y="1325315"/>
              <a:chExt cx="490853" cy="165634"/>
            </a:xfrm>
          </p:grpSpPr>
          <p:sp>
            <p:nvSpPr>
              <p:cNvPr id="545" name="Flödesschema: Begränsare 544">
                <a:extLst>
                  <a:ext uri="{FF2B5EF4-FFF2-40B4-BE49-F238E27FC236}">
                    <a16:creationId xmlns:a16="http://schemas.microsoft.com/office/drawing/2014/main" id="{06E2547D-E951-26CD-777B-8DE2F2569C94}"/>
                  </a:ext>
                </a:extLst>
              </p:cNvPr>
              <p:cNvSpPr/>
              <p:nvPr/>
            </p:nvSpPr>
            <p:spPr>
              <a:xfrm>
                <a:off x="1885118" y="1325315"/>
                <a:ext cx="490853" cy="165634"/>
              </a:xfrm>
              <a:prstGeom prst="flowChartTerminator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546" name="Ellips 545">
                <a:extLst>
                  <a:ext uri="{FF2B5EF4-FFF2-40B4-BE49-F238E27FC236}">
                    <a16:creationId xmlns:a16="http://schemas.microsoft.com/office/drawing/2014/main" id="{A2B3D8DA-22D1-A05B-D865-280B7507837C}"/>
                  </a:ext>
                </a:extLst>
              </p:cNvPr>
              <p:cNvSpPr/>
              <p:nvPr/>
            </p:nvSpPr>
            <p:spPr>
              <a:xfrm rot="16200000">
                <a:off x="1929820" y="1354951"/>
                <a:ext cx="106326" cy="1113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000" dirty="0"/>
                  <a:t>2</a:t>
                </a:r>
              </a:p>
            </p:txBody>
          </p:sp>
          <p:sp>
            <p:nvSpPr>
              <p:cNvPr id="547" name="Frihandsfigur: Form 546">
                <a:extLst>
                  <a:ext uri="{FF2B5EF4-FFF2-40B4-BE49-F238E27FC236}">
                    <a16:creationId xmlns:a16="http://schemas.microsoft.com/office/drawing/2014/main" id="{184431D4-0335-3756-F00D-AA35F3AE0D13}"/>
                  </a:ext>
                </a:extLst>
              </p:cNvPr>
              <p:cNvSpPr/>
              <p:nvPr/>
            </p:nvSpPr>
            <p:spPr>
              <a:xfrm>
                <a:off x="2084734" y="1336713"/>
                <a:ext cx="0" cy="139547"/>
              </a:xfrm>
              <a:custGeom>
                <a:avLst/>
                <a:gdLst>
                  <a:gd name="connsiteX0" fmla="*/ 0 w 0"/>
                  <a:gd name="connsiteY0" fmla="*/ 0 h 139547"/>
                  <a:gd name="connsiteX1" fmla="*/ 0 w 0"/>
                  <a:gd name="connsiteY1" fmla="*/ 139547 h 139547"/>
                  <a:gd name="connsiteX2" fmla="*/ 0 w 0"/>
                  <a:gd name="connsiteY2" fmla="*/ 139547 h 139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h="139547">
                    <a:moveTo>
                      <a:pt x="0" y="0"/>
                    </a:moveTo>
                    <a:lnTo>
                      <a:pt x="0" y="139547"/>
                    </a:lnTo>
                    <a:lnTo>
                      <a:pt x="0" y="139547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548" name="Ellips 547">
                <a:extLst>
                  <a:ext uri="{FF2B5EF4-FFF2-40B4-BE49-F238E27FC236}">
                    <a16:creationId xmlns:a16="http://schemas.microsoft.com/office/drawing/2014/main" id="{A763F42C-A24B-B137-E3A8-7DC8E68948C2}"/>
                  </a:ext>
                </a:extLst>
              </p:cNvPr>
              <p:cNvSpPr/>
              <p:nvPr/>
            </p:nvSpPr>
            <p:spPr>
              <a:xfrm>
                <a:off x="2249575" y="1369281"/>
                <a:ext cx="74071" cy="77599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000" dirty="0"/>
                  <a:t>cv</a:t>
                </a:r>
              </a:p>
            </p:txBody>
          </p:sp>
        </p:grpSp>
        <p:sp>
          <p:nvSpPr>
            <p:cNvPr id="544" name="Ellips 543">
              <a:extLst>
                <a:ext uri="{FF2B5EF4-FFF2-40B4-BE49-F238E27FC236}">
                  <a16:creationId xmlns:a16="http://schemas.microsoft.com/office/drawing/2014/main" id="{3CAC852C-D6E3-F2C2-2A5C-549BFC8ED3E3}"/>
                </a:ext>
              </a:extLst>
            </p:cNvPr>
            <p:cNvSpPr/>
            <p:nvPr/>
          </p:nvSpPr>
          <p:spPr>
            <a:xfrm rot="10800000">
              <a:off x="10898262" y="1475210"/>
              <a:ext cx="74071" cy="7759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00" dirty="0"/>
            </a:p>
          </p:txBody>
        </p:sp>
      </p:grpSp>
      <p:cxnSp>
        <p:nvCxnSpPr>
          <p:cNvPr id="549" name="Koppling: vinklad 548">
            <a:extLst>
              <a:ext uri="{FF2B5EF4-FFF2-40B4-BE49-F238E27FC236}">
                <a16:creationId xmlns:a16="http://schemas.microsoft.com/office/drawing/2014/main" id="{636EACB0-F0D0-8BCD-52DE-AFBAE44E5073}"/>
              </a:ext>
            </a:extLst>
          </p:cNvPr>
          <p:cNvCxnSpPr>
            <a:cxnSpLocks/>
            <a:endCxn id="548" idx="0"/>
          </p:cNvCxnSpPr>
          <p:nvPr/>
        </p:nvCxnSpPr>
        <p:spPr>
          <a:xfrm rot="16200000" flipV="1">
            <a:off x="10514634" y="1877528"/>
            <a:ext cx="736511" cy="24089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" name="Rektangel 552">
            <a:extLst>
              <a:ext uri="{FF2B5EF4-FFF2-40B4-BE49-F238E27FC236}">
                <a16:creationId xmlns:a16="http://schemas.microsoft.com/office/drawing/2014/main" id="{8E7AF1CE-D37D-512B-5335-D3CE6FBB2095}"/>
              </a:ext>
            </a:extLst>
          </p:cNvPr>
          <p:cNvSpPr/>
          <p:nvPr/>
        </p:nvSpPr>
        <p:spPr>
          <a:xfrm>
            <a:off x="9215698" y="1884695"/>
            <a:ext cx="370921" cy="3125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615" name="Koppling: vinklad 614">
            <a:extLst>
              <a:ext uri="{FF2B5EF4-FFF2-40B4-BE49-F238E27FC236}">
                <a16:creationId xmlns:a16="http://schemas.microsoft.com/office/drawing/2014/main" id="{8EDAAF00-7B44-AC39-4A78-E2D2975779A6}"/>
              </a:ext>
            </a:extLst>
          </p:cNvPr>
          <p:cNvCxnSpPr>
            <a:cxnSpLocks/>
            <a:stCxn id="44" idx="7"/>
          </p:cNvCxnSpPr>
          <p:nvPr/>
        </p:nvCxnSpPr>
        <p:spPr>
          <a:xfrm rot="5400000" flipH="1" flipV="1">
            <a:off x="7032484" y="3205483"/>
            <a:ext cx="869467" cy="2212672"/>
          </a:xfrm>
          <a:prstGeom prst="bentConnector2">
            <a:avLst/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9" name="Grupp 628">
            <a:extLst>
              <a:ext uri="{FF2B5EF4-FFF2-40B4-BE49-F238E27FC236}">
                <a16:creationId xmlns:a16="http://schemas.microsoft.com/office/drawing/2014/main" id="{555FD959-EF35-084B-652E-F4F384CC3686}"/>
              </a:ext>
            </a:extLst>
          </p:cNvPr>
          <p:cNvGrpSpPr/>
          <p:nvPr/>
        </p:nvGrpSpPr>
        <p:grpSpPr>
          <a:xfrm>
            <a:off x="9166099" y="544162"/>
            <a:ext cx="879730" cy="628320"/>
            <a:chOff x="10064767" y="2708686"/>
            <a:chExt cx="879730" cy="628320"/>
          </a:xfrm>
        </p:grpSpPr>
        <p:sp>
          <p:nvSpPr>
            <p:cNvPr id="622" name="Parallelltrapets 621">
              <a:extLst>
                <a:ext uri="{FF2B5EF4-FFF2-40B4-BE49-F238E27FC236}">
                  <a16:creationId xmlns:a16="http://schemas.microsoft.com/office/drawing/2014/main" id="{0EB02808-7855-DA7C-D1DF-FED7699AA4DE}"/>
                </a:ext>
              </a:extLst>
            </p:cNvPr>
            <p:cNvSpPr/>
            <p:nvPr/>
          </p:nvSpPr>
          <p:spPr>
            <a:xfrm>
              <a:off x="10064767" y="2708686"/>
              <a:ext cx="879730" cy="628320"/>
            </a:xfrm>
            <a:custGeom>
              <a:avLst/>
              <a:gdLst>
                <a:gd name="connsiteX0" fmla="*/ 0 w 897066"/>
                <a:gd name="connsiteY0" fmla="*/ 527076 h 527076"/>
                <a:gd name="connsiteX1" fmla="*/ 131769 w 897066"/>
                <a:gd name="connsiteY1" fmla="*/ 0 h 527076"/>
                <a:gd name="connsiteX2" fmla="*/ 765297 w 897066"/>
                <a:gd name="connsiteY2" fmla="*/ 0 h 527076"/>
                <a:gd name="connsiteX3" fmla="*/ 897066 w 897066"/>
                <a:gd name="connsiteY3" fmla="*/ 527076 h 527076"/>
                <a:gd name="connsiteX4" fmla="*/ 0 w 897066"/>
                <a:gd name="connsiteY4" fmla="*/ 527076 h 527076"/>
                <a:gd name="connsiteX0" fmla="*/ 0 w 897066"/>
                <a:gd name="connsiteY0" fmla="*/ 527088 h 527088"/>
                <a:gd name="connsiteX1" fmla="*/ 131769 w 897066"/>
                <a:gd name="connsiteY1" fmla="*/ 12 h 527088"/>
                <a:gd name="connsiteX2" fmla="*/ 557009 w 897066"/>
                <a:gd name="connsiteY2" fmla="*/ 134199 h 527088"/>
                <a:gd name="connsiteX3" fmla="*/ 765297 w 897066"/>
                <a:gd name="connsiteY3" fmla="*/ 12 h 527088"/>
                <a:gd name="connsiteX4" fmla="*/ 897066 w 897066"/>
                <a:gd name="connsiteY4" fmla="*/ 527088 h 527088"/>
                <a:gd name="connsiteX5" fmla="*/ 0 w 897066"/>
                <a:gd name="connsiteY5" fmla="*/ 527088 h 527088"/>
                <a:gd name="connsiteX0" fmla="*/ 0 w 897066"/>
                <a:gd name="connsiteY0" fmla="*/ 543945 h 543945"/>
                <a:gd name="connsiteX1" fmla="*/ 131769 w 897066"/>
                <a:gd name="connsiteY1" fmla="*/ 16869 h 543945"/>
                <a:gd name="connsiteX2" fmla="*/ 348994 w 897066"/>
                <a:gd name="connsiteY2" fmla="*/ 172724 h 543945"/>
                <a:gd name="connsiteX3" fmla="*/ 557009 w 897066"/>
                <a:gd name="connsiteY3" fmla="*/ 151056 h 543945"/>
                <a:gd name="connsiteX4" fmla="*/ 765297 w 897066"/>
                <a:gd name="connsiteY4" fmla="*/ 16869 h 543945"/>
                <a:gd name="connsiteX5" fmla="*/ 897066 w 897066"/>
                <a:gd name="connsiteY5" fmla="*/ 543945 h 543945"/>
                <a:gd name="connsiteX6" fmla="*/ 0 w 897066"/>
                <a:gd name="connsiteY6" fmla="*/ 543945 h 543945"/>
                <a:gd name="connsiteX0" fmla="*/ 0 w 897066"/>
                <a:gd name="connsiteY0" fmla="*/ 574010 h 574010"/>
                <a:gd name="connsiteX1" fmla="*/ 131769 w 897066"/>
                <a:gd name="connsiteY1" fmla="*/ 46934 h 574010"/>
                <a:gd name="connsiteX2" fmla="*/ 318658 w 897066"/>
                <a:gd name="connsiteY2" fmla="*/ 33778 h 574010"/>
                <a:gd name="connsiteX3" fmla="*/ 348994 w 897066"/>
                <a:gd name="connsiteY3" fmla="*/ 202789 h 574010"/>
                <a:gd name="connsiteX4" fmla="*/ 557009 w 897066"/>
                <a:gd name="connsiteY4" fmla="*/ 181121 h 574010"/>
                <a:gd name="connsiteX5" fmla="*/ 765297 w 897066"/>
                <a:gd name="connsiteY5" fmla="*/ 46934 h 574010"/>
                <a:gd name="connsiteX6" fmla="*/ 897066 w 897066"/>
                <a:gd name="connsiteY6" fmla="*/ 574010 h 574010"/>
                <a:gd name="connsiteX7" fmla="*/ 0 w 897066"/>
                <a:gd name="connsiteY7" fmla="*/ 574010 h 574010"/>
                <a:gd name="connsiteX0" fmla="*/ 0 w 897066"/>
                <a:gd name="connsiteY0" fmla="*/ 574010 h 574010"/>
                <a:gd name="connsiteX1" fmla="*/ 131769 w 897066"/>
                <a:gd name="connsiteY1" fmla="*/ 46934 h 574010"/>
                <a:gd name="connsiteX2" fmla="*/ 318658 w 897066"/>
                <a:gd name="connsiteY2" fmla="*/ 33778 h 574010"/>
                <a:gd name="connsiteX3" fmla="*/ 348994 w 897066"/>
                <a:gd name="connsiteY3" fmla="*/ 202789 h 574010"/>
                <a:gd name="connsiteX4" fmla="*/ 557009 w 897066"/>
                <a:gd name="connsiteY4" fmla="*/ 181121 h 574010"/>
                <a:gd name="connsiteX5" fmla="*/ 565676 w 897066"/>
                <a:gd name="connsiteY5" fmla="*/ 51112 h 574010"/>
                <a:gd name="connsiteX6" fmla="*/ 765297 w 897066"/>
                <a:gd name="connsiteY6" fmla="*/ 46934 h 574010"/>
                <a:gd name="connsiteX7" fmla="*/ 897066 w 897066"/>
                <a:gd name="connsiteY7" fmla="*/ 574010 h 574010"/>
                <a:gd name="connsiteX8" fmla="*/ 0 w 897066"/>
                <a:gd name="connsiteY8" fmla="*/ 574010 h 574010"/>
                <a:gd name="connsiteX0" fmla="*/ 0 w 897066"/>
                <a:gd name="connsiteY0" fmla="*/ 561738 h 561738"/>
                <a:gd name="connsiteX1" fmla="*/ 131769 w 897066"/>
                <a:gd name="connsiteY1" fmla="*/ 34662 h 561738"/>
                <a:gd name="connsiteX2" fmla="*/ 305657 w 897066"/>
                <a:gd name="connsiteY2" fmla="*/ 60509 h 561738"/>
                <a:gd name="connsiteX3" fmla="*/ 348994 w 897066"/>
                <a:gd name="connsiteY3" fmla="*/ 190517 h 561738"/>
                <a:gd name="connsiteX4" fmla="*/ 557009 w 897066"/>
                <a:gd name="connsiteY4" fmla="*/ 168849 h 561738"/>
                <a:gd name="connsiteX5" fmla="*/ 565676 w 897066"/>
                <a:gd name="connsiteY5" fmla="*/ 38840 h 561738"/>
                <a:gd name="connsiteX6" fmla="*/ 765297 w 897066"/>
                <a:gd name="connsiteY6" fmla="*/ 34662 h 561738"/>
                <a:gd name="connsiteX7" fmla="*/ 897066 w 897066"/>
                <a:gd name="connsiteY7" fmla="*/ 561738 h 561738"/>
                <a:gd name="connsiteX8" fmla="*/ 0 w 897066"/>
                <a:gd name="connsiteY8" fmla="*/ 561738 h 561738"/>
                <a:gd name="connsiteX0" fmla="*/ 0 w 897066"/>
                <a:gd name="connsiteY0" fmla="*/ 554316 h 554316"/>
                <a:gd name="connsiteX1" fmla="*/ 131769 w 897066"/>
                <a:gd name="connsiteY1" fmla="*/ 27240 h 554316"/>
                <a:gd name="connsiteX2" fmla="*/ 305657 w 897066"/>
                <a:gd name="connsiteY2" fmla="*/ 53087 h 554316"/>
                <a:gd name="connsiteX3" fmla="*/ 348994 w 897066"/>
                <a:gd name="connsiteY3" fmla="*/ 183095 h 554316"/>
                <a:gd name="connsiteX4" fmla="*/ 557009 w 897066"/>
                <a:gd name="connsiteY4" fmla="*/ 161427 h 554316"/>
                <a:gd name="connsiteX5" fmla="*/ 565676 w 897066"/>
                <a:gd name="connsiteY5" fmla="*/ 31418 h 554316"/>
                <a:gd name="connsiteX6" fmla="*/ 765297 w 897066"/>
                <a:gd name="connsiteY6" fmla="*/ 27240 h 554316"/>
                <a:gd name="connsiteX7" fmla="*/ 897066 w 897066"/>
                <a:gd name="connsiteY7" fmla="*/ 554316 h 554316"/>
                <a:gd name="connsiteX8" fmla="*/ 0 w 897066"/>
                <a:gd name="connsiteY8" fmla="*/ 554316 h 554316"/>
                <a:gd name="connsiteX0" fmla="*/ 0 w 897066"/>
                <a:gd name="connsiteY0" fmla="*/ 527076 h 527076"/>
                <a:gd name="connsiteX1" fmla="*/ 114435 w 897066"/>
                <a:gd name="connsiteY1" fmla="*/ 91006 h 527076"/>
                <a:gd name="connsiteX2" fmla="*/ 305657 w 897066"/>
                <a:gd name="connsiteY2" fmla="*/ 25847 h 527076"/>
                <a:gd name="connsiteX3" fmla="*/ 348994 w 897066"/>
                <a:gd name="connsiteY3" fmla="*/ 155855 h 527076"/>
                <a:gd name="connsiteX4" fmla="*/ 557009 w 897066"/>
                <a:gd name="connsiteY4" fmla="*/ 134187 h 527076"/>
                <a:gd name="connsiteX5" fmla="*/ 565676 w 897066"/>
                <a:gd name="connsiteY5" fmla="*/ 4178 h 527076"/>
                <a:gd name="connsiteX6" fmla="*/ 765297 w 897066"/>
                <a:gd name="connsiteY6" fmla="*/ 0 h 527076"/>
                <a:gd name="connsiteX7" fmla="*/ 897066 w 897066"/>
                <a:gd name="connsiteY7" fmla="*/ 527076 h 527076"/>
                <a:gd name="connsiteX8" fmla="*/ 0 w 897066"/>
                <a:gd name="connsiteY8" fmla="*/ 527076 h 527076"/>
                <a:gd name="connsiteX0" fmla="*/ 0 w 897066"/>
                <a:gd name="connsiteY0" fmla="*/ 527076 h 527076"/>
                <a:gd name="connsiteX1" fmla="*/ 114435 w 897066"/>
                <a:gd name="connsiteY1" fmla="*/ 91006 h 527076"/>
                <a:gd name="connsiteX2" fmla="*/ 305657 w 897066"/>
                <a:gd name="connsiteY2" fmla="*/ 25847 h 527076"/>
                <a:gd name="connsiteX3" fmla="*/ 348994 w 897066"/>
                <a:gd name="connsiteY3" fmla="*/ 155855 h 527076"/>
                <a:gd name="connsiteX4" fmla="*/ 557009 w 897066"/>
                <a:gd name="connsiteY4" fmla="*/ 134187 h 527076"/>
                <a:gd name="connsiteX5" fmla="*/ 565676 w 897066"/>
                <a:gd name="connsiteY5" fmla="*/ 4178 h 527076"/>
                <a:gd name="connsiteX6" fmla="*/ 765297 w 897066"/>
                <a:gd name="connsiteY6" fmla="*/ 0 h 527076"/>
                <a:gd name="connsiteX7" fmla="*/ 897066 w 897066"/>
                <a:gd name="connsiteY7" fmla="*/ 527076 h 527076"/>
                <a:gd name="connsiteX8" fmla="*/ 0 w 897066"/>
                <a:gd name="connsiteY8" fmla="*/ 527076 h 527076"/>
                <a:gd name="connsiteX0" fmla="*/ 0 w 897066"/>
                <a:gd name="connsiteY0" fmla="*/ 527076 h 527076"/>
                <a:gd name="connsiteX1" fmla="*/ 114435 w 897066"/>
                <a:gd name="connsiteY1" fmla="*/ 91006 h 527076"/>
                <a:gd name="connsiteX2" fmla="*/ 305657 w 897066"/>
                <a:gd name="connsiteY2" fmla="*/ 25847 h 527076"/>
                <a:gd name="connsiteX3" fmla="*/ 348994 w 897066"/>
                <a:gd name="connsiteY3" fmla="*/ 155855 h 527076"/>
                <a:gd name="connsiteX4" fmla="*/ 561343 w 897066"/>
                <a:gd name="connsiteY4" fmla="*/ 147188 h 527076"/>
                <a:gd name="connsiteX5" fmla="*/ 565676 w 897066"/>
                <a:gd name="connsiteY5" fmla="*/ 4178 h 527076"/>
                <a:gd name="connsiteX6" fmla="*/ 765297 w 897066"/>
                <a:gd name="connsiteY6" fmla="*/ 0 h 527076"/>
                <a:gd name="connsiteX7" fmla="*/ 897066 w 897066"/>
                <a:gd name="connsiteY7" fmla="*/ 527076 h 527076"/>
                <a:gd name="connsiteX8" fmla="*/ 0 w 897066"/>
                <a:gd name="connsiteY8" fmla="*/ 527076 h 527076"/>
                <a:gd name="connsiteX0" fmla="*/ 0 w 897066"/>
                <a:gd name="connsiteY0" fmla="*/ 527076 h 619557"/>
                <a:gd name="connsiteX1" fmla="*/ 114435 w 897066"/>
                <a:gd name="connsiteY1" fmla="*/ 91006 h 619557"/>
                <a:gd name="connsiteX2" fmla="*/ 305657 w 897066"/>
                <a:gd name="connsiteY2" fmla="*/ 25847 h 619557"/>
                <a:gd name="connsiteX3" fmla="*/ 348994 w 897066"/>
                <a:gd name="connsiteY3" fmla="*/ 155855 h 619557"/>
                <a:gd name="connsiteX4" fmla="*/ 561343 w 897066"/>
                <a:gd name="connsiteY4" fmla="*/ 147188 h 619557"/>
                <a:gd name="connsiteX5" fmla="*/ 565676 w 897066"/>
                <a:gd name="connsiteY5" fmla="*/ 4178 h 619557"/>
                <a:gd name="connsiteX6" fmla="*/ 765297 w 897066"/>
                <a:gd name="connsiteY6" fmla="*/ 0 h 619557"/>
                <a:gd name="connsiteX7" fmla="*/ 897066 w 897066"/>
                <a:gd name="connsiteY7" fmla="*/ 527076 h 619557"/>
                <a:gd name="connsiteX8" fmla="*/ 418332 w 897066"/>
                <a:gd name="connsiteY8" fmla="*/ 619557 h 619557"/>
                <a:gd name="connsiteX9" fmla="*/ 0 w 897066"/>
                <a:gd name="connsiteY9" fmla="*/ 527076 h 619557"/>
                <a:gd name="connsiteX0" fmla="*/ 0 w 897066"/>
                <a:gd name="connsiteY0" fmla="*/ 527076 h 624263"/>
                <a:gd name="connsiteX1" fmla="*/ 114435 w 897066"/>
                <a:gd name="connsiteY1" fmla="*/ 91006 h 624263"/>
                <a:gd name="connsiteX2" fmla="*/ 305657 w 897066"/>
                <a:gd name="connsiteY2" fmla="*/ 25847 h 624263"/>
                <a:gd name="connsiteX3" fmla="*/ 348994 w 897066"/>
                <a:gd name="connsiteY3" fmla="*/ 155855 h 624263"/>
                <a:gd name="connsiteX4" fmla="*/ 561343 w 897066"/>
                <a:gd name="connsiteY4" fmla="*/ 147188 h 624263"/>
                <a:gd name="connsiteX5" fmla="*/ 565676 w 897066"/>
                <a:gd name="connsiteY5" fmla="*/ 4178 h 624263"/>
                <a:gd name="connsiteX6" fmla="*/ 765297 w 897066"/>
                <a:gd name="connsiteY6" fmla="*/ 0 h 624263"/>
                <a:gd name="connsiteX7" fmla="*/ 897066 w 897066"/>
                <a:gd name="connsiteY7" fmla="*/ 527076 h 624263"/>
                <a:gd name="connsiteX8" fmla="*/ 418332 w 897066"/>
                <a:gd name="connsiteY8" fmla="*/ 619557 h 624263"/>
                <a:gd name="connsiteX9" fmla="*/ 0 w 897066"/>
                <a:gd name="connsiteY9" fmla="*/ 527076 h 624263"/>
                <a:gd name="connsiteX0" fmla="*/ 0 w 897066"/>
                <a:gd name="connsiteY0" fmla="*/ 527076 h 624263"/>
                <a:gd name="connsiteX1" fmla="*/ 114435 w 897066"/>
                <a:gd name="connsiteY1" fmla="*/ 91006 h 624263"/>
                <a:gd name="connsiteX2" fmla="*/ 305657 w 897066"/>
                <a:gd name="connsiteY2" fmla="*/ 25847 h 624263"/>
                <a:gd name="connsiteX3" fmla="*/ 348994 w 897066"/>
                <a:gd name="connsiteY3" fmla="*/ 155855 h 624263"/>
                <a:gd name="connsiteX4" fmla="*/ 561343 w 897066"/>
                <a:gd name="connsiteY4" fmla="*/ 147188 h 624263"/>
                <a:gd name="connsiteX5" fmla="*/ 565676 w 897066"/>
                <a:gd name="connsiteY5" fmla="*/ 4178 h 624263"/>
                <a:gd name="connsiteX6" fmla="*/ 765297 w 897066"/>
                <a:gd name="connsiteY6" fmla="*/ 0 h 624263"/>
                <a:gd name="connsiteX7" fmla="*/ 897066 w 897066"/>
                <a:gd name="connsiteY7" fmla="*/ 527076 h 624263"/>
                <a:gd name="connsiteX8" fmla="*/ 418332 w 897066"/>
                <a:gd name="connsiteY8" fmla="*/ 619557 h 624263"/>
                <a:gd name="connsiteX9" fmla="*/ 361995 w 897066"/>
                <a:gd name="connsiteY9" fmla="*/ 524216 h 624263"/>
                <a:gd name="connsiteX10" fmla="*/ 0 w 897066"/>
                <a:gd name="connsiteY10" fmla="*/ 527076 h 624263"/>
                <a:gd name="connsiteX0" fmla="*/ 0 w 897066"/>
                <a:gd name="connsiteY0" fmla="*/ 527076 h 620870"/>
                <a:gd name="connsiteX1" fmla="*/ 114435 w 897066"/>
                <a:gd name="connsiteY1" fmla="*/ 91006 h 620870"/>
                <a:gd name="connsiteX2" fmla="*/ 305657 w 897066"/>
                <a:gd name="connsiteY2" fmla="*/ 25847 h 620870"/>
                <a:gd name="connsiteX3" fmla="*/ 348994 w 897066"/>
                <a:gd name="connsiteY3" fmla="*/ 155855 h 620870"/>
                <a:gd name="connsiteX4" fmla="*/ 561343 w 897066"/>
                <a:gd name="connsiteY4" fmla="*/ 147188 h 620870"/>
                <a:gd name="connsiteX5" fmla="*/ 565676 w 897066"/>
                <a:gd name="connsiteY5" fmla="*/ 4178 h 620870"/>
                <a:gd name="connsiteX6" fmla="*/ 765297 w 897066"/>
                <a:gd name="connsiteY6" fmla="*/ 0 h 620870"/>
                <a:gd name="connsiteX7" fmla="*/ 897066 w 897066"/>
                <a:gd name="connsiteY7" fmla="*/ 527076 h 620870"/>
                <a:gd name="connsiteX8" fmla="*/ 574343 w 897066"/>
                <a:gd name="connsiteY8" fmla="*/ 519883 h 620870"/>
                <a:gd name="connsiteX9" fmla="*/ 418332 w 897066"/>
                <a:gd name="connsiteY9" fmla="*/ 619557 h 620870"/>
                <a:gd name="connsiteX10" fmla="*/ 361995 w 897066"/>
                <a:gd name="connsiteY10" fmla="*/ 524216 h 620870"/>
                <a:gd name="connsiteX11" fmla="*/ 0 w 897066"/>
                <a:gd name="connsiteY11" fmla="*/ 527076 h 620870"/>
                <a:gd name="connsiteX0" fmla="*/ 0 w 897066"/>
                <a:gd name="connsiteY0" fmla="*/ 527076 h 628320"/>
                <a:gd name="connsiteX1" fmla="*/ 114435 w 897066"/>
                <a:gd name="connsiteY1" fmla="*/ 91006 h 628320"/>
                <a:gd name="connsiteX2" fmla="*/ 305657 w 897066"/>
                <a:gd name="connsiteY2" fmla="*/ 25847 h 628320"/>
                <a:gd name="connsiteX3" fmla="*/ 348994 w 897066"/>
                <a:gd name="connsiteY3" fmla="*/ 155855 h 628320"/>
                <a:gd name="connsiteX4" fmla="*/ 561343 w 897066"/>
                <a:gd name="connsiteY4" fmla="*/ 147188 h 628320"/>
                <a:gd name="connsiteX5" fmla="*/ 565676 w 897066"/>
                <a:gd name="connsiteY5" fmla="*/ 4178 h 628320"/>
                <a:gd name="connsiteX6" fmla="*/ 765297 w 897066"/>
                <a:gd name="connsiteY6" fmla="*/ 0 h 628320"/>
                <a:gd name="connsiteX7" fmla="*/ 897066 w 897066"/>
                <a:gd name="connsiteY7" fmla="*/ 527076 h 628320"/>
                <a:gd name="connsiteX8" fmla="*/ 574343 w 897066"/>
                <a:gd name="connsiteY8" fmla="*/ 519883 h 628320"/>
                <a:gd name="connsiteX9" fmla="*/ 418332 w 897066"/>
                <a:gd name="connsiteY9" fmla="*/ 619557 h 628320"/>
                <a:gd name="connsiteX10" fmla="*/ 361995 w 897066"/>
                <a:gd name="connsiteY10" fmla="*/ 524216 h 628320"/>
                <a:gd name="connsiteX11" fmla="*/ 0 w 897066"/>
                <a:gd name="connsiteY11" fmla="*/ 527076 h 628320"/>
                <a:gd name="connsiteX0" fmla="*/ 0 w 897066"/>
                <a:gd name="connsiteY0" fmla="*/ 527076 h 628320"/>
                <a:gd name="connsiteX1" fmla="*/ 114435 w 897066"/>
                <a:gd name="connsiteY1" fmla="*/ 91006 h 628320"/>
                <a:gd name="connsiteX2" fmla="*/ 305657 w 897066"/>
                <a:gd name="connsiteY2" fmla="*/ 25847 h 628320"/>
                <a:gd name="connsiteX3" fmla="*/ 348994 w 897066"/>
                <a:gd name="connsiteY3" fmla="*/ 155855 h 628320"/>
                <a:gd name="connsiteX4" fmla="*/ 561343 w 897066"/>
                <a:gd name="connsiteY4" fmla="*/ 147188 h 628320"/>
                <a:gd name="connsiteX5" fmla="*/ 565676 w 897066"/>
                <a:gd name="connsiteY5" fmla="*/ 4178 h 628320"/>
                <a:gd name="connsiteX6" fmla="*/ 765297 w 897066"/>
                <a:gd name="connsiteY6" fmla="*/ 0 h 628320"/>
                <a:gd name="connsiteX7" fmla="*/ 897066 w 897066"/>
                <a:gd name="connsiteY7" fmla="*/ 527076 h 628320"/>
                <a:gd name="connsiteX8" fmla="*/ 574343 w 897066"/>
                <a:gd name="connsiteY8" fmla="*/ 519883 h 628320"/>
                <a:gd name="connsiteX9" fmla="*/ 418332 w 897066"/>
                <a:gd name="connsiteY9" fmla="*/ 619557 h 628320"/>
                <a:gd name="connsiteX10" fmla="*/ 361995 w 897066"/>
                <a:gd name="connsiteY10" fmla="*/ 524216 h 628320"/>
                <a:gd name="connsiteX11" fmla="*/ 0 w 897066"/>
                <a:gd name="connsiteY11" fmla="*/ 527076 h 628320"/>
                <a:gd name="connsiteX0" fmla="*/ 0 w 897066"/>
                <a:gd name="connsiteY0" fmla="*/ 527076 h 628320"/>
                <a:gd name="connsiteX1" fmla="*/ 23970 w 897066"/>
                <a:gd name="connsiteY1" fmla="*/ 446211 h 628320"/>
                <a:gd name="connsiteX2" fmla="*/ 114435 w 897066"/>
                <a:gd name="connsiteY2" fmla="*/ 91006 h 628320"/>
                <a:gd name="connsiteX3" fmla="*/ 305657 w 897066"/>
                <a:gd name="connsiteY3" fmla="*/ 25847 h 628320"/>
                <a:gd name="connsiteX4" fmla="*/ 348994 w 897066"/>
                <a:gd name="connsiteY4" fmla="*/ 155855 h 628320"/>
                <a:gd name="connsiteX5" fmla="*/ 561343 w 897066"/>
                <a:gd name="connsiteY5" fmla="*/ 147188 h 628320"/>
                <a:gd name="connsiteX6" fmla="*/ 565676 w 897066"/>
                <a:gd name="connsiteY6" fmla="*/ 4178 h 628320"/>
                <a:gd name="connsiteX7" fmla="*/ 765297 w 897066"/>
                <a:gd name="connsiteY7" fmla="*/ 0 h 628320"/>
                <a:gd name="connsiteX8" fmla="*/ 897066 w 897066"/>
                <a:gd name="connsiteY8" fmla="*/ 527076 h 628320"/>
                <a:gd name="connsiteX9" fmla="*/ 574343 w 897066"/>
                <a:gd name="connsiteY9" fmla="*/ 519883 h 628320"/>
                <a:gd name="connsiteX10" fmla="*/ 418332 w 897066"/>
                <a:gd name="connsiteY10" fmla="*/ 619557 h 628320"/>
                <a:gd name="connsiteX11" fmla="*/ 361995 w 897066"/>
                <a:gd name="connsiteY11" fmla="*/ 524216 h 628320"/>
                <a:gd name="connsiteX12" fmla="*/ 0 w 897066"/>
                <a:gd name="connsiteY12" fmla="*/ 527076 h 628320"/>
                <a:gd name="connsiteX0" fmla="*/ 33015 w 873743"/>
                <a:gd name="connsiteY0" fmla="*/ 540077 h 628320"/>
                <a:gd name="connsiteX1" fmla="*/ 647 w 873743"/>
                <a:gd name="connsiteY1" fmla="*/ 446211 h 628320"/>
                <a:gd name="connsiteX2" fmla="*/ 91112 w 873743"/>
                <a:gd name="connsiteY2" fmla="*/ 91006 h 628320"/>
                <a:gd name="connsiteX3" fmla="*/ 282334 w 873743"/>
                <a:gd name="connsiteY3" fmla="*/ 25847 h 628320"/>
                <a:gd name="connsiteX4" fmla="*/ 325671 w 873743"/>
                <a:gd name="connsiteY4" fmla="*/ 155855 h 628320"/>
                <a:gd name="connsiteX5" fmla="*/ 538020 w 873743"/>
                <a:gd name="connsiteY5" fmla="*/ 147188 h 628320"/>
                <a:gd name="connsiteX6" fmla="*/ 542353 w 873743"/>
                <a:gd name="connsiteY6" fmla="*/ 4178 h 628320"/>
                <a:gd name="connsiteX7" fmla="*/ 741974 w 873743"/>
                <a:gd name="connsiteY7" fmla="*/ 0 h 628320"/>
                <a:gd name="connsiteX8" fmla="*/ 873743 w 873743"/>
                <a:gd name="connsiteY8" fmla="*/ 527076 h 628320"/>
                <a:gd name="connsiteX9" fmla="*/ 551020 w 873743"/>
                <a:gd name="connsiteY9" fmla="*/ 519883 h 628320"/>
                <a:gd name="connsiteX10" fmla="*/ 395009 w 873743"/>
                <a:gd name="connsiteY10" fmla="*/ 619557 h 628320"/>
                <a:gd name="connsiteX11" fmla="*/ 338672 w 873743"/>
                <a:gd name="connsiteY11" fmla="*/ 524216 h 628320"/>
                <a:gd name="connsiteX12" fmla="*/ 33015 w 873743"/>
                <a:gd name="connsiteY12" fmla="*/ 540077 h 628320"/>
                <a:gd name="connsiteX0" fmla="*/ 0 w 879730"/>
                <a:gd name="connsiteY0" fmla="*/ 535743 h 628320"/>
                <a:gd name="connsiteX1" fmla="*/ 6634 w 879730"/>
                <a:gd name="connsiteY1" fmla="*/ 446211 h 628320"/>
                <a:gd name="connsiteX2" fmla="*/ 97099 w 879730"/>
                <a:gd name="connsiteY2" fmla="*/ 91006 h 628320"/>
                <a:gd name="connsiteX3" fmla="*/ 288321 w 879730"/>
                <a:gd name="connsiteY3" fmla="*/ 25847 h 628320"/>
                <a:gd name="connsiteX4" fmla="*/ 331658 w 879730"/>
                <a:gd name="connsiteY4" fmla="*/ 155855 h 628320"/>
                <a:gd name="connsiteX5" fmla="*/ 544007 w 879730"/>
                <a:gd name="connsiteY5" fmla="*/ 147188 h 628320"/>
                <a:gd name="connsiteX6" fmla="*/ 548340 w 879730"/>
                <a:gd name="connsiteY6" fmla="*/ 4178 h 628320"/>
                <a:gd name="connsiteX7" fmla="*/ 747961 w 879730"/>
                <a:gd name="connsiteY7" fmla="*/ 0 h 628320"/>
                <a:gd name="connsiteX8" fmla="*/ 879730 w 879730"/>
                <a:gd name="connsiteY8" fmla="*/ 527076 h 628320"/>
                <a:gd name="connsiteX9" fmla="*/ 557007 w 879730"/>
                <a:gd name="connsiteY9" fmla="*/ 519883 h 628320"/>
                <a:gd name="connsiteX10" fmla="*/ 400996 w 879730"/>
                <a:gd name="connsiteY10" fmla="*/ 619557 h 628320"/>
                <a:gd name="connsiteX11" fmla="*/ 344659 w 879730"/>
                <a:gd name="connsiteY11" fmla="*/ 524216 h 628320"/>
                <a:gd name="connsiteX12" fmla="*/ 0 w 879730"/>
                <a:gd name="connsiteY12" fmla="*/ 535743 h 62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730" h="628320">
                  <a:moveTo>
                    <a:pt x="0" y="535743"/>
                  </a:moveTo>
                  <a:cubicBezTo>
                    <a:pt x="6545" y="507343"/>
                    <a:pt x="89" y="474611"/>
                    <a:pt x="6634" y="446211"/>
                  </a:cubicBezTo>
                  <a:lnTo>
                    <a:pt x="97099" y="91006"/>
                  </a:lnTo>
                  <a:cubicBezTo>
                    <a:pt x="139375" y="11079"/>
                    <a:pt x="239116" y="43207"/>
                    <a:pt x="288321" y="25847"/>
                  </a:cubicBezTo>
                  <a:cubicBezTo>
                    <a:pt x="324525" y="51823"/>
                    <a:pt x="281099" y="141410"/>
                    <a:pt x="331658" y="155855"/>
                  </a:cubicBezTo>
                  <a:cubicBezTo>
                    <a:pt x="382217" y="170300"/>
                    <a:pt x="496337" y="161633"/>
                    <a:pt x="544007" y="147188"/>
                  </a:cubicBezTo>
                  <a:cubicBezTo>
                    <a:pt x="557008" y="168857"/>
                    <a:pt x="522338" y="25846"/>
                    <a:pt x="548340" y="4178"/>
                  </a:cubicBezTo>
                  <a:lnTo>
                    <a:pt x="747961" y="0"/>
                  </a:lnTo>
                  <a:lnTo>
                    <a:pt x="879730" y="527076"/>
                  </a:lnTo>
                  <a:cubicBezTo>
                    <a:pt x="758343" y="532828"/>
                    <a:pt x="636796" y="504469"/>
                    <a:pt x="557007" y="519883"/>
                  </a:cubicBezTo>
                  <a:cubicBezTo>
                    <a:pt x="555224" y="647972"/>
                    <a:pt x="442166" y="633280"/>
                    <a:pt x="400996" y="619557"/>
                  </a:cubicBezTo>
                  <a:cubicBezTo>
                    <a:pt x="335991" y="603667"/>
                    <a:pt x="409664" y="540106"/>
                    <a:pt x="344659" y="524216"/>
                  </a:cubicBezTo>
                  <a:lnTo>
                    <a:pt x="0" y="535743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23" name="Ellips 622">
              <a:extLst>
                <a:ext uri="{FF2B5EF4-FFF2-40B4-BE49-F238E27FC236}">
                  <a16:creationId xmlns:a16="http://schemas.microsoft.com/office/drawing/2014/main" id="{A762D304-7C6A-9CC8-BCCB-F626A136D1AA}"/>
                </a:ext>
              </a:extLst>
            </p:cNvPr>
            <p:cNvSpPr/>
            <p:nvPr/>
          </p:nvSpPr>
          <p:spPr>
            <a:xfrm>
              <a:off x="10651166" y="2776490"/>
              <a:ext cx="148287" cy="14765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24" name="Ellips 623">
              <a:extLst>
                <a:ext uri="{FF2B5EF4-FFF2-40B4-BE49-F238E27FC236}">
                  <a16:creationId xmlns:a16="http://schemas.microsoft.com/office/drawing/2014/main" id="{1DED079A-FE13-3176-6629-85044E3048CA}"/>
                </a:ext>
              </a:extLst>
            </p:cNvPr>
            <p:cNvSpPr/>
            <p:nvPr/>
          </p:nvSpPr>
          <p:spPr>
            <a:xfrm>
              <a:off x="10309530" y="2953269"/>
              <a:ext cx="148287" cy="14765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25" name="Ellips 624">
              <a:extLst>
                <a:ext uri="{FF2B5EF4-FFF2-40B4-BE49-F238E27FC236}">
                  <a16:creationId xmlns:a16="http://schemas.microsoft.com/office/drawing/2014/main" id="{626329EB-E5F2-3D92-C58D-924C934AB71C}"/>
                </a:ext>
              </a:extLst>
            </p:cNvPr>
            <p:cNvSpPr/>
            <p:nvPr/>
          </p:nvSpPr>
          <p:spPr>
            <a:xfrm>
              <a:off x="10217478" y="2796390"/>
              <a:ext cx="92274" cy="9355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26" name="Ellips 625">
              <a:extLst>
                <a:ext uri="{FF2B5EF4-FFF2-40B4-BE49-F238E27FC236}">
                  <a16:creationId xmlns:a16="http://schemas.microsoft.com/office/drawing/2014/main" id="{2EA7736B-976B-21CE-65DB-40FE2243E363}"/>
                </a:ext>
              </a:extLst>
            </p:cNvPr>
            <p:cNvSpPr/>
            <p:nvPr/>
          </p:nvSpPr>
          <p:spPr>
            <a:xfrm>
              <a:off x="10153186" y="3097066"/>
              <a:ext cx="92274" cy="9355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627" name="Ellips 626">
              <a:extLst>
                <a:ext uri="{FF2B5EF4-FFF2-40B4-BE49-F238E27FC236}">
                  <a16:creationId xmlns:a16="http://schemas.microsoft.com/office/drawing/2014/main" id="{78F82133-3E7E-8233-D299-FAE03A01C15C}"/>
                </a:ext>
              </a:extLst>
            </p:cNvPr>
            <p:cNvSpPr/>
            <p:nvPr/>
          </p:nvSpPr>
          <p:spPr>
            <a:xfrm>
              <a:off x="10474604" y="3222536"/>
              <a:ext cx="92274" cy="9355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28" name="Ellips 627">
              <a:extLst>
                <a:ext uri="{FF2B5EF4-FFF2-40B4-BE49-F238E27FC236}">
                  <a16:creationId xmlns:a16="http://schemas.microsoft.com/office/drawing/2014/main" id="{4EE6FAFE-61BA-D0DE-9294-3B4CD923F279}"/>
                </a:ext>
              </a:extLst>
            </p:cNvPr>
            <p:cNvSpPr/>
            <p:nvPr/>
          </p:nvSpPr>
          <p:spPr>
            <a:xfrm>
              <a:off x="10752686" y="3080241"/>
              <a:ext cx="92274" cy="9355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cxnSp>
        <p:nvCxnSpPr>
          <p:cNvPr id="636" name="Koppling: vinklad 635">
            <a:extLst>
              <a:ext uri="{FF2B5EF4-FFF2-40B4-BE49-F238E27FC236}">
                <a16:creationId xmlns:a16="http://schemas.microsoft.com/office/drawing/2014/main" id="{6E143EE2-76F2-E293-5550-9D424B299611}"/>
              </a:ext>
            </a:extLst>
          </p:cNvPr>
          <p:cNvCxnSpPr>
            <a:cxnSpLocks/>
            <a:endCxn id="521" idx="1"/>
          </p:cNvCxnSpPr>
          <p:nvPr/>
        </p:nvCxnSpPr>
        <p:spPr>
          <a:xfrm rot="16200000" flipH="1">
            <a:off x="8914043" y="1855270"/>
            <a:ext cx="3190046" cy="1663122"/>
          </a:xfrm>
          <a:prstGeom prst="bentConnector4">
            <a:avLst>
              <a:gd name="adj1" fmla="val 269"/>
              <a:gd name="adj2" fmla="val 113745"/>
            </a:avLst>
          </a:prstGeom>
          <a:ln w="53975">
            <a:solidFill>
              <a:srgbClr val="7F3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8" name="Koppling: vinklad 657">
            <a:extLst>
              <a:ext uri="{FF2B5EF4-FFF2-40B4-BE49-F238E27FC236}">
                <a16:creationId xmlns:a16="http://schemas.microsoft.com/office/drawing/2014/main" id="{5D031FD1-4826-F076-540A-31DAFF681484}"/>
              </a:ext>
            </a:extLst>
          </p:cNvPr>
          <p:cNvCxnSpPr>
            <a:cxnSpLocks/>
          </p:cNvCxnSpPr>
          <p:nvPr/>
        </p:nvCxnSpPr>
        <p:spPr>
          <a:xfrm rot="5400000">
            <a:off x="7708497" y="1998696"/>
            <a:ext cx="2742776" cy="1048520"/>
          </a:xfrm>
          <a:prstGeom prst="bentConnector3">
            <a:avLst>
              <a:gd name="adj1" fmla="val 3359"/>
            </a:avLst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Koppling: vinklad 697">
            <a:extLst>
              <a:ext uri="{FF2B5EF4-FFF2-40B4-BE49-F238E27FC236}">
                <a16:creationId xmlns:a16="http://schemas.microsoft.com/office/drawing/2014/main" id="{A2904B7C-62DF-D29C-207D-FDDB6DA80EA7}"/>
              </a:ext>
            </a:extLst>
          </p:cNvPr>
          <p:cNvCxnSpPr>
            <a:cxnSpLocks/>
            <a:stCxn id="44" idx="0"/>
          </p:cNvCxnSpPr>
          <p:nvPr/>
        </p:nvCxnSpPr>
        <p:spPr>
          <a:xfrm rot="16200000" flipV="1">
            <a:off x="5932252" y="4343755"/>
            <a:ext cx="582430" cy="190772"/>
          </a:xfrm>
          <a:prstGeom prst="bentConnector3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Koppling: vinklad 699">
            <a:extLst>
              <a:ext uri="{FF2B5EF4-FFF2-40B4-BE49-F238E27FC236}">
                <a16:creationId xmlns:a16="http://schemas.microsoft.com/office/drawing/2014/main" id="{7C4C2760-F9D4-3056-64D9-667E511F7638}"/>
              </a:ext>
            </a:extLst>
          </p:cNvPr>
          <p:cNvCxnSpPr>
            <a:stCxn id="628" idx="0"/>
            <a:endCxn id="519" idx="0"/>
          </p:cNvCxnSpPr>
          <p:nvPr/>
        </p:nvCxnSpPr>
        <p:spPr>
          <a:xfrm rot="16200000" flipH="1">
            <a:off x="9775581" y="1040290"/>
            <a:ext cx="1485177" cy="1236031"/>
          </a:xfrm>
          <a:prstGeom prst="bentConnector3">
            <a:avLst>
              <a:gd name="adj1" fmla="val 3972"/>
            </a:avLst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2" name="Koppling: vinklad 941">
            <a:extLst>
              <a:ext uri="{FF2B5EF4-FFF2-40B4-BE49-F238E27FC236}">
                <a16:creationId xmlns:a16="http://schemas.microsoft.com/office/drawing/2014/main" id="{1A181A6B-10AB-68B1-35F2-564606A404E0}"/>
              </a:ext>
            </a:extLst>
          </p:cNvPr>
          <p:cNvCxnSpPr>
            <a:cxnSpLocks/>
            <a:stCxn id="515" idx="6"/>
            <a:endCxn id="48" idx="4"/>
          </p:cNvCxnSpPr>
          <p:nvPr/>
        </p:nvCxnSpPr>
        <p:spPr>
          <a:xfrm flipH="1">
            <a:off x="6353143" y="2601725"/>
            <a:ext cx="4838173" cy="3479848"/>
          </a:xfrm>
          <a:prstGeom prst="bentConnector4">
            <a:avLst>
              <a:gd name="adj1" fmla="val -14586"/>
              <a:gd name="adj2" fmla="val 111710"/>
            </a:avLst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5" name="Koppling: vinklad 1134">
            <a:extLst>
              <a:ext uri="{FF2B5EF4-FFF2-40B4-BE49-F238E27FC236}">
                <a16:creationId xmlns:a16="http://schemas.microsoft.com/office/drawing/2014/main" id="{5165EF29-60E4-5FB6-143B-9D86C5F5614F}"/>
              </a:ext>
            </a:extLst>
          </p:cNvPr>
          <p:cNvCxnSpPr>
            <a:cxnSpLocks/>
            <a:stCxn id="55" idx="6"/>
          </p:cNvCxnSpPr>
          <p:nvPr/>
        </p:nvCxnSpPr>
        <p:spPr>
          <a:xfrm>
            <a:off x="6390862" y="5510612"/>
            <a:ext cx="5188520" cy="781616"/>
          </a:xfrm>
          <a:prstGeom prst="bentConnector3">
            <a:avLst>
              <a:gd name="adj1" fmla="val 1586"/>
            </a:avLst>
          </a:prstGeom>
          <a:ln w="31750">
            <a:solidFill>
              <a:srgbClr val="7F3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0" name="Grupp 519">
            <a:extLst>
              <a:ext uri="{FF2B5EF4-FFF2-40B4-BE49-F238E27FC236}">
                <a16:creationId xmlns:a16="http://schemas.microsoft.com/office/drawing/2014/main" id="{B88BB5FF-0664-A6DE-11D7-13CB76A85602}"/>
              </a:ext>
            </a:extLst>
          </p:cNvPr>
          <p:cNvGrpSpPr/>
          <p:nvPr/>
        </p:nvGrpSpPr>
        <p:grpSpPr>
          <a:xfrm rot="10800000">
            <a:off x="10849774" y="4199037"/>
            <a:ext cx="490853" cy="165634"/>
            <a:chOff x="1885118" y="1325315"/>
            <a:chExt cx="490853" cy="165634"/>
          </a:xfrm>
        </p:grpSpPr>
        <p:sp>
          <p:nvSpPr>
            <p:cNvPr id="521" name="Flödesschema: Begränsare 520">
              <a:extLst>
                <a:ext uri="{FF2B5EF4-FFF2-40B4-BE49-F238E27FC236}">
                  <a16:creationId xmlns:a16="http://schemas.microsoft.com/office/drawing/2014/main" id="{B8F6D3E8-CCA5-E4B8-659F-950044649DF5}"/>
                </a:ext>
              </a:extLst>
            </p:cNvPr>
            <p:cNvSpPr/>
            <p:nvPr/>
          </p:nvSpPr>
          <p:spPr>
            <a:xfrm>
              <a:off x="1885118" y="1325315"/>
              <a:ext cx="490853" cy="165634"/>
            </a:xfrm>
            <a:prstGeom prst="flowChartTerminator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22" name="Ellips 521">
              <a:extLst>
                <a:ext uri="{FF2B5EF4-FFF2-40B4-BE49-F238E27FC236}">
                  <a16:creationId xmlns:a16="http://schemas.microsoft.com/office/drawing/2014/main" id="{BC7D7F4D-56A3-C0A2-FCD9-ED12A7A8C0D5}"/>
                </a:ext>
              </a:extLst>
            </p:cNvPr>
            <p:cNvSpPr/>
            <p:nvPr/>
          </p:nvSpPr>
          <p:spPr>
            <a:xfrm>
              <a:off x="1929819" y="1354951"/>
              <a:ext cx="106326" cy="1113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/>
                <a:t>2</a:t>
              </a:r>
            </a:p>
          </p:txBody>
        </p:sp>
        <p:sp>
          <p:nvSpPr>
            <p:cNvPr id="523" name="Ellips 522">
              <a:extLst>
                <a:ext uri="{FF2B5EF4-FFF2-40B4-BE49-F238E27FC236}">
                  <a16:creationId xmlns:a16="http://schemas.microsoft.com/office/drawing/2014/main" id="{F53649F0-99B5-78F0-C435-A8DDD352C0AE}"/>
                </a:ext>
              </a:extLst>
            </p:cNvPr>
            <p:cNvSpPr/>
            <p:nvPr/>
          </p:nvSpPr>
          <p:spPr>
            <a:xfrm>
              <a:off x="2071203" y="1353116"/>
              <a:ext cx="106326" cy="1113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00" dirty="0"/>
                <a:t>2</a:t>
              </a:r>
            </a:p>
          </p:txBody>
        </p:sp>
        <p:sp>
          <p:nvSpPr>
            <p:cNvPr id="524" name="Frihandsfigur: Form 523">
              <a:extLst>
                <a:ext uri="{FF2B5EF4-FFF2-40B4-BE49-F238E27FC236}">
                  <a16:creationId xmlns:a16="http://schemas.microsoft.com/office/drawing/2014/main" id="{E679A87D-6E26-AEE1-7E84-79F6A01D937E}"/>
                </a:ext>
              </a:extLst>
            </p:cNvPr>
            <p:cNvSpPr/>
            <p:nvPr/>
          </p:nvSpPr>
          <p:spPr>
            <a:xfrm>
              <a:off x="2214390" y="1336713"/>
              <a:ext cx="0" cy="139547"/>
            </a:xfrm>
            <a:custGeom>
              <a:avLst/>
              <a:gdLst>
                <a:gd name="connsiteX0" fmla="*/ 0 w 0"/>
                <a:gd name="connsiteY0" fmla="*/ 0 h 139547"/>
                <a:gd name="connsiteX1" fmla="*/ 0 w 0"/>
                <a:gd name="connsiteY1" fmla="*/ 139547 h 139547"/>
                <a:gd name="connsiteX2" fmla="*/ 0 w 0"/>
                <a:gd name="connsiteY2" fmla="*/ 139547 h 13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139547">
                  <a:moveTo>
                    <a:pt x="0" y="0"/>
                  </a:moveTo>
                  <a:lnTo>
                    <a:pt x="0" y="139547"/>
                  </a:lnTo>
                  <a:lnTo>
                    <a:pt x="0" y="139547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25" name="Ellips 524">
              <a:extLst>
                <a:ext uri="{FF2B5EF4-FFF2-40B4-BE49-F238E27FC236}">
                  <a16:creationId xmlns:a16="http://schemas.microsoft.com/office/drawing/2014/main" id="{F3056D68-6359-8F85-F749-50C0A7449F2E}"/>
                </a:ext>
              </a:extLst>
            </p:cNvPr>
            <p:cNvSpPr/>
            <p:nvPr/>
          </p:nvSpPr>
          <p:spPr>
            <a:xfrm>
              <a:off x="2249575" y="1369281"/>
              <a:ext cx="74071" cy="7759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00" dirty="0"/>
            </a:p>
          </p:txBody>
        </p:sp>
      </p:grpSp>
      <p:cxnSp>
        <p:nvCxnSpPr>
          <p:cNvPr id="1141" name="Koppling: vinklad 1140">
            <a:extLst>
              <a:ext uri="{FF2B5EF4-FFF2-40B4-BE49-F238E27FC236}">
                <a16:creationId xmlns:a16="http://schemas.microsoft.com/office/drawing/2014/main" id="{5C0DFBC0-9FBF-94BE-9C53-543EA95658CB}"/>
              </a:ext>
            </a:extLst>
          </p:cNvPr>
          <p:cNvCxnSpPr>
            <a:cxnSpLocks/>
            <a:stCxn id="522" idx="7"/>
          </p:cNvCxnSpPr>
          <p:nvPr/>
        </p:nvCxnSpPr>
        <p:spPr>
          <a:xfrm rot="16200000" flipH="1">
            <a:off x="10405992" y="5117900"/>
            <a:ext cx="1972568" cy="374211"/>
          </a:xfrm>
          <a:prstGeom prst="bentConnector3">
            <a:avLst>
              <a:gd name="adj1" fmla="val 7968"/>
            </a:avLst>
          </a:prstGeom>
          <a:ln w="31750">
            <a:solidFill>
              <a:srgbClr val="7F3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2" name="textruta 1281">
            <a:extLst>
              <a:ext uri="{FF2B5EF4-FFF2-40B4-BE49-F238E27FC236}">
                <a16:creationId xmlns:a16="http://schemas.microsoft.com/office/drawing/2014/main" id="{99CDD491-66DF-6C17-52A0-EB1754AF7181}"/>
              </a:ext>
            </a:extLst>
          </p:cNvPr>
          <p:cNvSpPr txBox="1"/>
          <p:nvPr/>
        </p:nvSpPr>
        <p:spPr>
          <a:xfrm>
            <a:off x="6017490" y="3963097"/>
            <a:ext cx="150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x</a:t>
            </a:r>
          </a:p>
        </p:txBody>
      </p:sp>
      <p:sp>
        <p:nvSpPr>
          <p:cNvPr id="1358" name="textruta 1357">
            <a:extLst>
              <a:ext uri="{FF2B5EF4-FFF2-40B4-BE49-F238E27FC236}">
                <a16:creationId xmlns:a16="http://schemas.microsoft.com/office/drawing/2014/main" id="{E7361928-C43C-DBDF-1F95-5A7D912FA7E7}"/>
              </a:ext>
            </a:extLst>
          </p:cNvPr>
          <p:cNvSpPr txBox="1"/>
          <p:nvPr/>
        </p:nvSpPr>
        <p:spPr>
          <a:xfrm rot="16200000">
            <a:off x="9189401" y="1745749"/>
            <a:ext cx="423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600" dirty="0"/>
              <a:t>X</a:t>
            </a:r>
          </a:p>
        </p:txBody>
      </p:sp>
      <p:sp>
        <p:nvSpPr>
          <p:cNvPr id="1368" name="textruta 1367">
            <a:extLst>
              <a:ext uri="{FF2B5EF4-FFF2-40B4-BE49-F238E27FC236}">
                <a16:creationId xmlns:a16="http://schemas.microsoft.com/office/drawing/2014/main" id="{55A160A1-EE98-0F0A-67CC-07C288870A9F}"/>
              </a:ext>
            </a:extLst>
          </p:cNvPr>
          <p:cNvSpPr txBox="1"/>
          <p:nvPr/>
        </p:nvSpPr>
        <p:spPr>
          <a:xfrm>
            <a:off x="10339615" y="791887"/>
            <a:ext cx="671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Röd/blå</a:t>
            </a:r>
          </a:p>
        </p:txBody>
      </p:sp>
      <p:sp>
        <p:nvSpPr>
          <p:cNvPr id="1369" name="textruta 1368">
            <a:extLst>
              <a:ext uri="{FF2B5EF4-FFF2-40B4-BE49-F238E27FC236}">
                <a16:creationId xmlns:a16="http://schemas.microsoft.com/office/drawing/2014/main" id="{A0D0C4EF-DA17-2A4D-FE81-2AE3A094ACD0}"/>
              </a:ext>
            </a:extLst>
          </p:cNvPr>
          <p:cNvSpPr txBox="1"/>
          <p:nvPr/>
        </p:nvSpPr>
        <p:spPr>
          <a:xfrm rot="16200000">
            <a:off x="11199989" y="3618180"/>
            <a:ext cx="5053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Brun</a:t>
            </a:r>
          </a:p>
        </p:txBody>
      </p:sp>
      <p:sp>
        <p:nvSpPr>
          <p:cNvPr id="1371" name="textruta 1370">
            <a:extLst>
              <a:ext uri="{FF2B5EF4-FFF2-40B4-BE49-F238E27FC236}">
                <a16:creationId xmlns:a16="http://schemas.microsoft.com/office/drawing/2014/main" id="{D839345F-20DC-19A9-A093-3B949AD5EE17}"/>
              </a:ext>
            </a:extLst>
          </p:cNvPr>
          <p:cNvSpPr txBox="1"/>
          <p:nvPr/>
        </p:nvSpPr>
        <p:spPr>
          <a:xfrm>
            <a:off x="6416023" y="3685531"/>
            <a:ext cx="3780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Vit</a:t>
            </a:r>
          </a:p>
        </p:txBody>
      </p:sp>
      <p:cxnSp>
        <p:nvCxnSpPr>
          <p:cNvPr id="1373" name="Koppling: vinklad 1372">
            <a:extLst>
              <a:ext uri="{FF2B5EF4-FFF2-40B4-BE49-F238E27FC236}">
                <a16:creationId xmlns:a16="http://schemas.microsoft.com/office/drawing/2014/main" id="{360CB921-65AD-6D9A-7DA6-D7F969334D8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030207" y="3205480"/>
            <a:ext cx="869467" cy="2212672"/>
          </a:xfrm>
          <a:prstGeom prst="bentConnector2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4" name="Koppling: vinklad 1373">
            <a:extLst>
              <a:ext uri="{FF2B5EF4-FFF2-40B4-BE49-F238E27FC236}">
                <a16:creationId xmlns:a16="http://schemas.microsoft.com/office/drawing/2014/main" id="{4C9E8361-2CEF-3075-B505-E3E4E617A49D}"/>
              </a:ext>
            </a:extLst>
          </p:cNvPr>
          <p:cNvCxnSpPr>
            <a:cxnSpLocks/>
          </p:cNvCxnSpPr>
          <p:nvPr/>
        </p:nvCxnSpPr>
        <p:spPr>
          <a:xfrm rot="5400000">
            <a:off x="7703945" y="1996421"/>
            <a:ext cx="2742776" cy="1048520"/>
          </a:xfrm>
          <a:prstGeom prst="bentConnector3">
            <a:avLst>
              <a:gd name="adj1" fmla="val 3359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5" name="textruta 1374">
            <a:extLst>
              <a:ext uri="{FF2B5EF4-FFF2-40B4-BE49-F238E27FC236}">
                <a16:creationId xmlns:a16="http://schemas.microsoft.com/office/drawing/2014/main" id="{14235A43-4340-BD28-58AB-2FE66B5A8498}"/>
              </a:ext>
            </a:extLst>
          </p:cNvPr>
          <p:cNvSpPr txBox="1"/>
          <p:nvPr/>
        </p:nvSpPr>
        <p:spPr>
          <a:xfrm>
            <a:off x="4373187" y="990675"/>
            <a:ext cx="2663209" cy="30777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sv-SE" sz="1400" dirty="0"/>
              <a:t>Start o laddning – vad går vart</a:t>
            </a:r>
          </a:p>
        </p:txBody>
      </p:sp>
      <p:grpSp>
        <p:nvGrpSpPr>
          <p:cNvPr id="1377" name="Grupp 1376">
            <a:extLst>
              <a:ext uri="{FF2B5EF4-FFF2-40B4-BE49-F238E27FC236}">
                <a16:creationId xmlns:a16="http://schemas.microsoft.com/office/drawing/2014/main" id="{9C0A7245-7E81-8ED5-CBF3-7B3128354BF9}"/>
              </a:ext>
            </a:extLst>
          </p:cNvPr>
          <p:cNvGrpSpPr/>
          <p:nvPr/>
        </p:nvGrpSpPr>
        <p:grpSpPr>
          <a:xfrm>
            <a:off x="41275" y="433578"/>
            <a:ext cx="4181293" cy="6351199"/>
            <a:chOff x="137531" y="433578"/>
            <a:chExt cx="4181293" cy="6351199"/>
          </a:xfrm>
        </p:grpSpPr>
        <p:sp>
          <p:nvSpPr>
            <p:cNvPr id="1379" name="Rektangel 1378">
              <a:extLst>
                <a:ext uri="{FF2B5EF4-FFF2-40B4-BE49-F238E27FC236}">
                  <a16:creationId xmlns:a16="http://schemas.microsoft.com/office/drawing/2014/main" id="{D1EAA5E6-76D9-66A6-26D4-F7C5D6FE80F1}"/>
                </a:ext>
              </a:extLst>
            </p:cNvPr>
            <p:cNvSpPr/>
            <p:nvPr/>
          </p:nvSpPr>
          <p:spPr>
            <a:xfrm>
              <a:off x="1636776" y="433578"/>
              <a:ext cx="704850" cy="8763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400" dirty="0">
                  <a:solidFill>
                    <a:schemeClr val="tx1"/>
                  </a:solidFill>
                </a:rPr>
                <a:t>Start-relä</a:t>
              </a:r>
            </a:p>
          </p:txBody>
        </p:sp>
        <p:sp>
          <p:nvSpPr>
            <p:cNvPr id="1380" name="Rektangel 1379">
              <a:extLst>
                <a:ext uri="{FF2B5EF4-FFF2-40B4-BE49-F238E27FC236}">
                  <a16:creationId xmlns:a16="http://schemas.microsoft.com/office/drawing/2014/main" id="{7E3E0CBF-9013-A877-0D4B-AD8592B77434}"/>
                </a:ext>
              </a:extLst>
            </p:cNvPr>
            <p:cNvSpPr/>
            <p:nvPr/>
          </p:nvSpPr>
          <p:spPr>
            <a:xfrm rot="16200000">
              <a:off x="1689931" y="3353093"/>
              <a:ext cx="333351" cy="1460208"/>
            </a:xfrm>
            <a:prstGeom prst="rect">
              <a:avLst/>
            </a:prstGeom>
            <a:solidFill>
              <a:srgbClr val="60A500">
                <a:alpha val="30000"/>
              </a:srgbClr>
            </a:solidFill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  <p:grpSp>
          <p:nvGrpSpPr>
            <p:cNvPr id="1381" name="Grupp 1380">
              <a:extLst>
                <a:ext uri="{FF2B5EF4-FFF2-40B4-BE49-F238E27FC236}">
                  <a16:creationId xmlns:a16="http://schemas.microsoft.com/office/drawing/2014/main" id="{ED0C28C1-4A2B-DB3C-3EDB-DC7EC7178D7D}"/>
                </a:ext>
              </a:extLst>
            </p:cNvPr>
            <p:cNvGrpSpPr/>
            <p:nvPr/>
          </p:nvGrpSpPr>
          <p:grpSpPr>
            <a:xfrm>
              <a:off x="2682048" y="4595518"/>
              <a:ext cx="1636776" cy="1576968"/>
              <a:chOff x="2075688" y="2231136"/>
              <a:chExt cx="1636776" cy="1709928"/>
            </a:xfrm>
          </p:grpSpPr>
          <p:sp>
            <p:nvSpPr>
              <p:cNvPr id="1454" name="Rektangel: rundade hörn 1453">
                <a:extLst>
                  <a:ext uri="{FF2B5EF4-FFF2-40B4-BE49-F238E27FC236}">
                    <a16:creationId xmlns:a16="http://schemas.microsoft.com/office/drawing/2014/main" id="{F1E62ED0-9559-EB95-BDD8-E4EAA49BC795}"/>
                  </a:ext>
                </a:extLst>
              </p:cNvPr>
              <p:cNvSpPr/>
              <p:nvPr/>
            </p:nvSpPr>
            <p:spPr>
              <a:xfrm>
                <a:off x="2075688" y="2231136"/>
                <a:ext cx="1636776" cy="1709928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55" name="Ellips 1454">
                <a:extLst>
                  <a:ext uri="{FF2B5EF4-FFF2-40B4-BE49-F238E27FC236}">
                    <a16:creationId xmlns:a16="http://schemas.microsoft.com/office/drawing/2014/main" id="{5ECF2F7F-252C-5116-9D34-F76B1291B4F4}"/>
                  </a:ext>
                </a:extLst>
              </p:cNvPr>
              <p:cNvSpPr/>
              <p:nvPr/>
            </p:nvSpPr>
            <p:spPr>
              <a:xfrm>
                <a:off x="2214372" y="3195238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56" name="Ellips 1455">
                <a:extLst>
                  <a:ext uri="{FF2B5EF4-FFF2-40B4-BE49-F238E27FC236}">
                    <a16:creationId xmlns:a16="http://schemas.microsoft.com/office/drawing/2014/main" id="{DD695C8F-37C2-9782-3BAC-D5D2D7B60681}"/>
                  </a:ext>
                </a:extLst>
              </p:cNvPr>
              <p:cNvSpPr/>
              <p:nvPr/>
            </p:nvSpPr>
            <p:spPr>
              <a:xfrm>
                <a:off x="2214372" y="2400767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57" name="Ellips 1456">
                <a:extLst>
                  <a:ext uri="{FF2B5EF4-FFF2-40B4-BE49-F238E27FC236}">
                    <a16:creationId xmlns:a16="http://schemas.microsoft.com/office/drawing/2014/main" id="{E5BD387B-DBE8-B00F-0929-6EDF7466EE10}"/>
                  </a:ext>
                </a:extLst>
              </p:cNvPr>
              <p:cNvSpPr/>
              <p:nvPr/>
            </p:nvSpPr>
            <p:spPr>
              <a:xfrm>
                <a:off x="2214372" y="2676611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58" name="Ellips 1457">
                <a:extLst>
                  <a:ext uri="{FF2B5EF4-FFF2-40B4-BE49-F238E27FC236}">
                    <a16:creationId xmlns:a16="http://schemas.microsoft.com/office/drawing/2014/main" id="{5342C1DF-E98D-1A3F-9041-0673BD5E99AC}"/>
                  </a:ext>
                </a:extLst>
              </p:cNvPr>
              <p:cNvSpPr/>
              <p:nvPr/>
            </p:nvSpPr>
            <p:spPr>
              <a:xfrm>
                <a:off x="2214372" y="2928538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59" name="Ellips 1458">
                <a:extLst>
                  <a:ext uri="{FF2B5EF4-FFF2-40B4-BE49-F238E27FC236}">
                    <a16:creationId xmlns:a16="http://schemas.microsoft.com/office/drawing/2014/main" id="{EE07B333-9C9F-8D7C-33AD-DF1F562A510D}"/>
                  </a:ext>
                </a:extLst>
              </p:cNvPr>
              <p:cNvSpPr/>
              <p:nvPr/>
            </p:nvSpPr>
            <p:spPr>
              <a:xfrm>
                <a:off x="2191512" y="3554902"/>
                <a:ext cx="176784" cy="176784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60" name="Ellips 1459">
                <a:extLst>
                  <a:ext uri="{FF2B5EF4-FFF2-40B4-BE49-F238E27FC236}">
                    <a16:creationId xmlns:a16="http://schemas.microsoft.com/office/drawing/2014/main" id="{D09DA3B7-763E-75B2-D208-2891C3AC19AE}"/>
                  </a:ext>
                </a:extLst>
              </p:cNvPr>
              <p:cNvSpPr/>
              <p:nvPr/>
            </p:nvSpPr>
            <p:spPr>
              <a:xfrm>
                <a:off x="2449068" y="3201334"/>
                <a:ext cx="118872" cy="118872"/>
              </a:xfrm>
              <a:prstGeom prst="ellipse">
                <a:avLst/>
              </a:prstGeom>
              <a:solidFill>
                <a:srgbClr val="7F3F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61" name="Ellips 1460">
                <a:extLst>
                  <a:ext uri="{FF2B5EF4-FFF2-40B4-BE49-F238E27FC236}">
                    <a16:creationId xmlns:a16="http://schemas.microsoft.com/office/drawing/2014/main" id="{DB946C94-5FCC-C35D-F430-E91A9E077308}"/>
                  </a:ext>
                </a:extLst>
              </p:cNvPr>
              <p:cNvSpPr/>
              <p:nvPr/>
            </p:nvSpPr>
            <p:spPr>
              <a:xfrm>
                <a:off x="2449068" y="2406863"/>
                <a:ext cx="118872" cy="118872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62" name="Ellips 1461">
                <a:extLst>
                  <a:ext uri="{FF2B5EF4-FFF2-40B4-BE49-F238E27FC236}">
                    <a16:creationId xmlns:a16="http://schemas.microsoft.com/office/drawing/2014/main" id="{D039A5F8-B0A3-285F-9302-88155BB60AEA}"/>
                  </a:ext>
                </a:extLst>
              </p:cNvPr>
              <p:cNvSpPr/>
              <p:nvPr/>
            </p:nvSpPr>
            <p:spPr>
              <a:xfrm>
                <a:off x="2449068" y="2682707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63" name="Ellips 1462">
                <a:extLst>
                  <a:ext uri="{FF2B5EF4-FFF2-40B4-BE49-F238E27FC236}">
                    <a16:creationId xmlns:a16="http://schemas.microsoft.com/office/drawing/2014/main" id="{2C483EEA-16B3-0340-97C4-D80800E5FC71}"/>
                  </a:ext>
                </a:extLst>
              </p:cNvPr>
              <p:cNvSpPr/>
              <p:nvPr/>
            </p:nvSpPr>
            <p:spPr>
              <a:xfrm>
                <a:off x="2449068" y="2934634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64" name="Ellips 1463">
                <a:extLst>
                  <a:ext uri="{FF2B5EF4-FFF2-40B4-BE49-F238E27FC236}">
                    <a16:creationId xmlns:a16="http://schemas.microsoft.com/office/drawing/2014/main" id="{4D380106-BAC6-BE69-5111-3A36D07A76AF}"/>
                  </a:ext>
                </a:extLst>
              </p:cNvPr>
              <p:cNvSpPr/>
              <p:nvPr/>
            </p:nvSpPr>
            <p:spPr>
              <a:xfrm>
                <a:off x="2446020" y="3464519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65" name="Ellips 1464">
                <a:extLst>
                  <a:ext uri="{FF2B5EF4-FFF2-40B4-BE49-F238E27FC236}">
                    <a16:creationId xmlns:a16="http://schemas.microsoft.com/office/drawing/2014/main" id="{4F44FD1D-C207-5DF3-08E7-FB2B94307FF2}"/>
                  </a:ext>
                </a:extLst>
              </p:cNvPr>
              <p:cNvSpPr/>
              <p:nvPr/>
            </p:nvSpPr>
            <p:spPr>
              <a:xfrm>
                <a:off x="2464308" y="3740363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66" name="Ellips 1465">
                <a:extLst>
                  <a:ext uri="{FF2B5EF4-FFF2-40B4-BE49-F238E27FC236}">
                    <a16:creationId xmlns:a16="http://schemas.microsoft.com/office/drawing/2014/main" id="{4DB667E9-C737-7D74-8D79-196BDE6184AF}"/>
                  </a:ext>
                </a:extLst>
              </p:cNvPr>
              <p:cNvSpPr/>
              <p:nvPr/>
            </p:nvSpPr>
            <p:spPr>
              <a:xfrm>
                <a:off x="2912364" y="3449156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67" name="Ellips 1466">
                <a:extLst>
                  <a:ext uri="{FF2B5EF4-FFF2-40B4-BE49-F238E27FC236}">
                    <a16:creationId xmlns:a16="http://schemas.microsoft.com/office/drawing/2014/main" id="{4CF9E950-1865-8A84-46EF-3950C2764910}"/>
                  </a:ext>
                </a:extLst>
              </p:cNvPr>
              <p:cNvSpPr/>
              <p:nvPr/>
            </p:nvSpPr>
            <p:spPr>
              <a:xfrm>
                <a:off x="2766060" y="2394671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68" name="Ellips 1467">
                <a:extLst>
                  <a:ext uri="{FF2B5EF4-FFF2-40B4-BE49-F238E27FC236}">
                    <a16:creationId xmlns:a16="http://schemas.microsoft.com/office/drawing/2014/main" id="{64795004-DAB0-4FDC-DF34-8370929ED09E}"/>
                  </a:ext>
                </a:extLst>
              </p:cNvPr>
              <p:cNvSpPr/>
              <p:nvPr/>
            </p:nvSpPr>
            <p:spPr>
              <a:xfrm>
                <a:off x="2766060" y="2670515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69" name="Ellips 1468">
                <a:extLst>
                  <a:ext uri="{FF2B5EF4-FFF2-40B4-BE49-F238E27FC236}">
                    <a16:creationId xmlns:a16="http://schemas.microsoft.com/office/drawing/2014/main" id="{B9F4056C-6CF1-3D10-28EE-47E0A410B168}"/>
                  </a:ext>
                </a:extLst>
              </p:cNvPr>
              <p:cNvSpPr/>
              <p:nvPr/>
            </p:nvSpPr>
            <p:spPr>
              <a:xfrm>
                <a:off x="2721173" y="3005571"/>
                <a:ext cx="236912" cy="236912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70" name="Ellips 1469">
                <a:extLst>
                  <a:ext uri="{FF2B5EF4-FFF2-40B4-BE49-F238E27FC236}">
                    <a16:creationId xmlns:a16="http://schemas.microsoft.com/office/drawing/2014/main" id="{65DDDD91-09E6-93CB-CB7A-E05BC1C7332E}"/>
                  </a:ext>
                </a:extLst>
              </p:cNvPr>
              <p:cNvSpPr/>
              <p:nvPr/>
            </p:nvSpPr>
            <p:spPr>
              <a:xfrm>
                <a:off x="2699004" y="3452327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71" name="Ellips 1470">
                <a:extLst>
                  <a:ext uri="{FF2B5EF4-FFF2-40B4-BE49-F238E27FC236}">
                    <a16:creationId xmlns:a16="http://schemas.microsoft.com/office/drawing/2014/main" id="{DD7BB2F2-0425-3713-BFEB-63DE8A9846C4}"/>
                  </a:ext>
                </a:extLst>
              </p:cNvPr>
              <p:cNvSpPr/>
              <p:nvPr/>
            </p:nvSpPr>
            <p:spPr>
              <a:xfrm>
                <a:off x="2799588" y="3728171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72" name="Ellips 1471">
                <a:extLst>
                  <a:ext uri="{FF2B5EF4-FFF2-40B4-BE49-F238E27FC236}">
                    <a16:creationId xmlns:a16="http://schemas.microsoft.com/office/drawing/2014/main" id="{93819094-BC05-B728-75A6-42A9DBCAE817}"/>
                  </a:ext>
                </a:extLst>
              </p:cNvPr>
              <p:cNvSpPr/>
              <p:nvPr/>
            </p:nvSpPr>
            <p:spPr>
              <a:xfrm>
                <a:off x="3137916" y="3186094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73" name="Ellips 1472">
                <a:extLst>
                  <a:ext uri="{FF2B5EF4-FFF2-40B4-BE49-F238E27FC236}">
                    <a16:creationId xmlns:a16="http://schemas.microsoft.com/office/drawing/2014/main" id="{73565064-0547-5A3C-2C0A-F986044E9D45}"/>
                  </a:ext>
                </a:extLst>
              </p:cNvPr>
              <p:cNvSpPr/>
              <p:nvPr/>
            </p:nvSpPr>
            <p:spPr>
              <a:xfrm>
                <a:off x="3137916" y="2391623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74" name="Ellips 1473">
                <a:extLst>
                  <a:ext uri="{FF2B5EF4-FFF2-40B4-BE49-F238E27FC236}">
                    <a16:creationId xmlns:a16="http://schemas.microsoft.com/office/drawing/2014/main" id="{D8BC7C68-3618-5BC0-C1C0-71B4C3559B48}"/>
                  </a:ext>
                </a:extLst>
              </p:cNvPr>
              <p:cNvSpPr/>
              <p:nvPr/>
            </p:nvSpPr>
            <p:spPr>
              <a:xfrm>
                <a:off x="3137916" y="2667467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75" name="Ellips 1474">
                <a:extLst>
                  <a:ext uri="{FF2B5EF4-FFF2-40B4-BE49-F238E27FC236}">
                    <a16:creationId xmlns:a16="http://schemas.microsoft.com/office/drawing/2014/main" id="{604926D5-9D12-6751-4952-1EA9A3516CE3}"/>
                  </a:ext>
                </a:extLst>
              </p:cNvPr>
              <p:cNvSpPr/>
              <p:nvPr/>
            </p:nvSpPr>
            <p:spPr>
              <a:xfrm>
                <a:off x="3137916" y="2919394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76" name="Ellips 1475">
                <a:extLst>
                  <a:ext uri="{FF2B5EF4-FFF2-40B4-BE49-F238E27FC236}">
                    <a16:creationId xmlns:a16="http://schemas.microsoft.com/office/drawing/2014/main" id="{BB6F69AD-877A-AF5B-EED2-84EC899F48D9}"/>
                  </a:ext>
                </a:extLst>
              </p:cNvPr>
              <p:cNvSpPr/>
              <p:nvPr/>
            </p:nvSpPr>
            <p:spPr>
              <a:xfrm>
                <a:off x="3153156" y="3449279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77" name="Ellips 1476">
                <a:extLst>
                  <a:ext uri="{FF2B5EF4-FFF2-40B4-BE49-F238E27FC236}">
                    <a16:creationId xmlns:a16="http://schemas.microsoft.com/office/drawing/2014/main" id="{CA9B7E5E-BCFA-57A0-A85D-BBCA75BA9531}"/>
                  </a:ext>
                </a:extLst>
              </p:cNvPr>
              <p:cNvSpPr/>
              <p:nvPr/>
            </p:nvSpPr>
            <p:spPr>
              <a:xfrm>
                <a:off x="3153156" y="3725123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78" name="Ellips 1477">
                <a:extLst>
                  <a:ext uri="{FF2B5EF4-FFF2-40B4-BE49-F238E27FC236}">
                    <a16:creationId xmlns:a16="http://schemas.microsoft.com/office/drawing/2014/main" id="{ACA6AFFA-CB46-538E-ED84-EBF16D26487F}"/>
                  </a:ext>
                </a:extLst>
              </p:cNvPr>
              <p:cNvSpPr/>
              <p:nvPr/>
            </p:nvSpPr>
            <p:spPr>
              <a:xfrm>
                <a:off x="3396996" y="3195238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79" name="Ellips 1478">
                <a:extLst>
                  <a:ext uri="{FF2B5EF4-FFF2-40B4-BE49-F238E27FC236}">
                    <a16:creationId xmlns:a16="http://schemas.microsoft.com/office/drawing/2014/main" id="{1026825E-A7A3-FEAE-D0AB-6E74BDDEE1D4}"/>
                  </a:ext>
                </a:extLst>
              </p:cNvPr>
              <p:cNvSpPr/>
              <p:nvPr/>
            </p:nvSpPr>
            <p:spPr>
              <a:xfrm>
                <a:off x="3396996" y="2400767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80" name="Ellips 1479">
                <a:extLst>
                  <a:ext uri="{FF2B5EF4-FFF2-40B4-BE49-F238E27FC236}">
                    <a16:creationId xmlns:a16="http://schemas.microsoft.com/office/drawing/2014/main" id="{25173951-7006-A75A-EEBC-CB96B196942F}"/>
                  </a:ext>
                </a:extLst>
              </p:cNvPr>
              <p:cNvSpPr/>
              <p:nvPr/>
            </p:nvSpPr>
            <p:spPr>
              <a:xfrm>
                <a:off x="3396996" y="2676611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81" name="Ellips 1480">
                <a:extLst>
                  <a:ext uri="{FF2B5EF4-FFF2-40B4-BE49-F238E27FC236}">
                    <a16:creationId xmlns:a16="http://schemas.microsoft.com/office/drawing/2014/main" id="{13F4242D-04CD-8FDB-5273-DFD578B4F087}"/>
                  </a:ext>
                </a:extLst>
              </p:cNvPr>
              <p:cNvSpPr/>
              <p:nvPr/>
            </p:nvSpPr>
            <p:spPr>
              <a:xfrm>
                <a:off x="3396996" y="2928538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82" name="Ellips 1481">
                <a:extLst>
                  <a:ext uri="{FF2B5EF4-FFF2-40B4-BE49-F238E27FC236}">
                    <a16:creationId xmlns:a16="http://schemas.microsoft.com/office/drawing/2014/main" id="{D31B8262-A1ED-9524-6DEB-5E9BA846ECD9}"/>
                  </a:ext>
                </a:extLst>
              </p:cNvPr>
              <p:cNvSpPr/>
              <p:nvPr/>
            </p:nvSpPr>
            <p:spPr>
              <a:xfrm>
                <a:off x="3412236" y="3458423"/>
                <a:ext cx="118872" cy="1188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83" name="Ellips 1482">
                <a:extLst>
                  <a:ext uri="{FF2B5EF4-FFF2-40B4-BE49-F238E27FC236}">
                    <a16:creationId xmlns:a16="http://schemas.microsoft.com/office/drawing/2014/main" id="{E307AB57-F134-48F0-E023-971C35D5D233}"/>
                  </a:ext>
                </a:extLst>
              </p:cNvPr>
              <p:cNvSpPr/>
              <p:nvPr/>
            </p:nvSpPr>
            <p:spPr>
              <a:xfrm>
                <a:off x="3412236" y="3734267"/>
                <a:ext cx="118872" cy="1188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sp>
          <p:nvSpPr>
            <p:cNvPr id="1382" name="Rektangel 1381">
              <a:extLst>
                <a:ext uri="{FF2B5EF4-FFF2-40B4-BE49-F238E27FC236}">
                  <a16:creationId xmlns:a16="http://schemas.microsoft.com/office/drawing/2014/main" id="{36D33B32-60FE-646A-9860-E01483A202FF}"/>
                </a:ext>
              </a:extLst>
            </p:cNvPr>
            <p:cNvSpPr/>
            <p:nvPr/>
          </p:nvSpPr>
          <p:spPr>
            <a:xfrm>
              <a:off x="1427226" y="762190"/>
              <a:ext cx="209550" cy="21907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>
                <a:solidFill>
                  <a:schemeClr val="tx1"/>
                </a:solidFill>
              </a:endParaRPr>
            </a:p>
          </p:txBody>
        </p:sp>
        <p:sp>
          <p:nvSpPr>
            <p:cNvPr id="1383" name="Rektangel 1382">
              <a:extLst>
                <a:ext uri="{FF2B5EF4-FFF2-40B4-BE49-F238E27FC236}">
                  <a16:creationId xmlns:a16="http://schemas.microsoft.com/office/drawing/2014/main" id="{31A56E20-4614-EBB7-D862-F488BCB278B1}"/>
                </a:ext>
              </a:extLst>
            </p:cNvPr>
            <p:cNvSpPr/>
            <p:nvPr/>
          </p:nvSpPr>
          <p:spPr>
            <a:xfrm>
              <a:off x="2351151" y="733615"/>
              <a:ext cx="209550" cy="21907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  <p:sp>
          <p:nvSpPr>
            <p:cNvPr id="1384" name="Ellips 1383">
              <a:extLst>
                <a:ext uri="{FF2B5EF4-FFF2-40B4-BE49-F238E27FC236}">
                  <a16:creationId xmlns:a16="http://schemas.microsoft.com/office/drawing/2014/main" id="{44162B66-FFD8-A1D7-D47C-AA278AFDB3EE}"/>
                </a:ext>
              </a:extLst>
            </p:cNvPr>
            <p:cNvSpPr/>
            <p:nvPr/>
          </p:nvSpPr>
          <p:spPr>
            <a:xfrm>
              <a:off x="1770893" y="1091515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385" name="Ellips 1384">
              <a:extLst>
                <a:ext uri="{FF2B5EF4-FFF2-40B4-BE49-F238E27FC236}">
                  <a16:creationId xmlns:a16="http://schemas.microsoft.com/office/drawing/2014/main" id="{D4189779-45FF-FF87-768D-38A6012A7A43}"/>
                </a:ext>
              </a:extLst>
            </p:cNvPr>
            <p:cNvSpPr/>
            <p:nvPr/>
          </p:nvSpPr>
          <p:spPr>
            <a:xfrm>
              <a:off x="2113793" y="1081990"/>
              <a:ext cx="118872" cy="1188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1386" name="Grupp 1385">
              <a:extLst>
                <a:ext uri="{FF2B5EF4-FFF2-40B4-BE49-F238E27FC236}">
                  <a16:creationId xmlns:a16="http://schemas.microsoft.com/office/drawing/2014/main" id="{5653E26B-BD9E-AFDE-C089-55BCFF68A93E}"/>
                </a:ext>
              </a:extLst>
            </p:cNvPr>
            <p:cNvGrpSpPr/>
            <p:nvPr/>
          </p:nvGrpSpPr>
          <p:grpSpPr>
            <a:xfrm>
              <a:off x="183085" y="2092451"/>
              <a:ext cx="921489" cy="1095375"/>
              <a:chOff x="352425" y="2476499"/>
              <a:chExt cx="1123950" cy="1095375"/>
            </a:xfrm>
          </p:grpSpPr>
          <p:sp>
            <p:nvSpPr>
              <p:cNvPr id="1449" name="Rektangel 1448">
                <a:extLst>
                  <a:ext uri="{FF2B5EF4-FFF2-40B4-BE49-F238E27FC236}">
                    <a16:creationId xmlns:a16="http://schemas.microsoft.com/office/drawing/2014/main" id="{78A135DE-BF92-37EA-AC98-37D42A4F2C61}"/>
                  </a:ext>
                </a:extLst>
              </p:cNvPr>
              <p:cNvSpPr/>
              <p:nvPr/>
            </p:nvSpPr>
            <p:spPr>
              <a:xfrm>
                <a:off x="352425" y="2476499"/>
                <a:ext cx="914400" cy="109537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1450" name="Rektangel 1449">
                <a:extLst>
                  <a:ext uri="{FF2B5EF4-FFF2-40B4-BE49-F238E27FC236}">
                    <a16:creationId xmlns:a16="http://schemas.microsoft.com/office/drawing/2014/main" id="{0F32842D-7C63-CBBA-78D6-606EF340363C}"/>
                  </a:ext>
                </a:extLst>
              </p:cNvPr>
              <p:cNvSpPr/>
              <p:nvPr/>
            </p:nvSpPr>
            <p:spPr>
              <a:xfrm>
                <a:off x="1266825" y="2772490"/>
                <a:ext cx="209550" cy="21907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51" name="Rektangel 1450">
                <a:extLst>
                  <a:ext uri="{FF2B5EF4-FFF2-40B4-BE49-F238E27FC236}">
                    <a16:creationId xmlns:a16="http://schemas.microsoft.com/office/drawing/2014/main" id="{E2DDD0E1-B4BB-1EA1-2052-0696E0CE85E7}"/>
                  </a:ext>
                </a:extLst>
              </p:cNvPr>
              <p:cNvSpPr/>
              <p:nvPr/>
            </p:nvSpPr>
            <p:spPr>
              <a:xfrm>
                <a:off x="1266825" y="2514601"/>
                <a:ext cx="209550" cy="21907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52" name="Rektangel 1451">
                <a:extLst>
                  <a:ext uri="{FF2B5EF4-FFF2-40B4-BE49-F238E27FC236}">
                    <a16:creationId xmlns:a16="http://schemas.microsoft.com/office/drawing/2014/main" id="{7352C99C-BA5D-63DD-E07E-DBCC2144B160}"/>
                  </a:ext>
                </a:extLst>
              </p:cNvPr>
              <p:cNvSpPr/>
              <p:nvPr/>
            </p:nvSpPr>
            <p:spPr>
              <a:xfrm>
                <a:off x="1266825" y="3348040"/>
                <a:ext cx="209550" cy="21907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53" name="Rektangel 1452">
                <a:extLst>
                  <a:ext uri="{FF2B5EF4-FFF2-40B4-BE49-F238E27FC236}">
                    <a16:creationId xmlns:a16="http://schemas.microsoft.com/office/drawing/2014/main" id="{405C7C58-063C-BAD7-6636-0241B348821C}"/>
                  </a:ext>
                </a:extLst>
              </p:cNvPr>
              <p:cNvSpPr/>
              <p:nvPr/>
            </p:nvSpPr>
            <p:spPr>
              <a:xfrm>
                <a:off x="1266825" y="3024186"/>
                <a:ext cx="209550" cy="21907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87" name="Ellips 1386">
              <a:extLst>
                <a:ext uri="{FF2B5EF4-FFF2-40B4-BE49-F238E27FC236}">
                  <a16:creationId xmlns:a16="http://schemas.microsoft.com/office/drawing/2014/main" id="{4213FE4E-6D18-F64C-7BCC-47BABC409407}"/>
                </a:ext>
              </a:extLst>
            </p:cNvPr>
            <p:cNvSpPr/>
            <p:nvPr/>
          </p:nvSpPr>
          <p:spPr>
            <a:xfrm>
              <a:off x="2752724" y="3625788"/>
              <a:ext cx="676275" cy="67627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400" dirty="0">
                  <a:solidFill>
                    <a:schemeClr val="tx1"/>
                  </a:solidFill>
                </a:rPr>
                <a:t>Gen</a:t>
              </a:r>
            </a:p>
          </p:txBody>
        </p:sp>
        <p:sp>
          <p:nvSpPr>
            <p:cNvPr id="1388" name="Rektangel 1387">
              <a:extLst>
                <a:ext uri="{FF2B5EF4-FFF2-40B4-BE49-F238E27FC236}">
                  <a16:creationId xmlns:a16="http://schemas.microsoft.com/office/drawing/2014/main" id="{BEABDC73-15A0-415D-75E1-07928962C2EA}"/>
                </a:ext>
              </a:extLst>
            </p:cNvPr>
            <p:cNvSpPr/>
            <p:nvPr/>
          </p:nvSpPr>
          <p:spPr>
            <a:xfrm>
              <a:off x="1578142" y="3214307"/>
              <a:ext cx="270954" cy="25621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2000" dirty="0">
                  <a:solidFill>
                    <a:schemeClr val="tx1"/>
                  </a:solidFill>
                  <a:latin typeface="Bahnschrift Light SemiCondensed" panose="020B0502040204020203" pitchFamily="34" charset="0"/>
                </a:rPr>
                <a:t>X</a:t>
              </a:r>
            </a:p>
          </p:txBody>
        </p:sp>
        <p:cxnSp>
          <p:nvCxnSpPr>
            <p:cNvPr id="1389" name="Koppling: vinklad 1388">
              <a:extLst>
                <a:ext uri="{FF2B5EF4-FFF2-40B4-BE49-F238E27FC236}">
                  <a16:creationId xmlns:a16="http://schemas.microsoft.com/office/drawing/2014/main" id="{6DF91AB2-C617-B1BC-52BD-201746935CAF}"/>
                </a:ext>
              </a:extLst>
            </p:cNvPr>
            <p:cNvCxnSpPr>
              <a:cxnSpLocks/>
              <a:stCxn id="1451" idx="3"/>
              <a:endCxn id="1387" idx="2"/>
            </p:cNvCxnSpPr>
            <p:nvPr/>
          </p:nvCxnSpPr>
          <p:spPr>
            <a:xfrm>
              <a:off x="1104574" y="2240091"/>
              <a:ext cx="1648150" cy="1723835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0" name="Koppling: vinklad 1389">
              <a:extLst>
                <a:ext uri="{FF2B5EF4-FFF2-40B4-BE49-F238E27FC236}">
                  <a16:creationId xmlns:a16="http://schemas.microsoft.com/office/drawing/2014/main" id="{3CCBAD75-3624-807D-5C7B-CA2B566D7B1F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51114" y="1999149"/>
              <a:ext cx="2233042" cy="197274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2" name="Koppling: vinklad 1391">
              <a:extLst>
                <a:ext uri="{FF2B5EF4-FFF2-40B4-BE49-F238E27FC236}">
                  <a16:creationId xmlns:a16="http://schemas.microsoft.com/office/drawing/2014/main" id="{AA457759-EEB0-9A73-9D1F-660F7C237D1E}"/>
                </a:ext>
              </a:extLst>
            </p:cNvPr>
            <p:cNvCxnSpPr>
              <a:cxnSpLocks/>
            </p:cNvCxnSpPr>
            <p:nvPr/>
          </p:nvCxnSpPr>
          <p:spPr>
            <a:xfrm>
              <a:off x="1022278" y="2749676"/>
              <a:ext cx="625122" cy="464631"/>
            </a:xfrm>
            <a:prstGeom prst="bentConnector2">
              <a:avLst/>
            </a:prstGeom>
            <a:ln w="412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3" name="Koppling: vinklad 1392">
              <a:extLst>
                <a:ext uri="{FF2B5EF4-FFF2-40B4-BE49-F238E27FC236}">
                  <a16:creationId xmlns:a16="http://schemas.microsoft.com/office/drawing/2014/main" id="{A940CCA4-116C-83F0-0B80-DA2B9C00A2B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420095" y="3697823"/>
              <a:ext cx="2357939" cy="1903328"/>
            </a:xfrm>
            <a:prstGeom prst="bentConnector3">
              <a:avLst>
                <a:gd name="adj1" fmla="val 134126"/>
              </a:avLst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4" name="Rektangel 1393">
              <a:extLst>
                <a:ext uri="{FF2B5EF4-FFF2-40B4-BE49-F238E27FC236}">
                  <a16:creationId xmlns:a16="http://schemas.microsoft.com/office/drawing/2014/main" id="{A059273D-9388-AD48-60F9-73E72AECC808}"/>
                </a:ext>
              </a:extLst>
            </p:cNvPr>
            <p:cNvSpPr/>
            <p:nvPr/>
          </p:nvSpPr>
          <p:spPr>
            <a:xfrm>
              <a:off x="1716975" y="4793171"/>
              <a:ext cx="233881" cy="25621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800" dirty="0">
                  <a:solidFill>
                    <a:schemeClr val="tx1"/>
                  </a:solidFill>
                  <a:latin typeface="Bahnschrift Light SemiCondensed" panose="020B0502040204020203" pitchFamily="34" charset="0"/>
                </a:rPr>
                <a:t>X</a:t>
              </a:r>
            </a:p>
          </p:txBody>
        </p:sp>
        <p:cxnSp>
          <p:nvCxnSpPr>
            <p:cNvPr id="1395" name="Koppling: vinklad 1394">
              <a:extLst>
                <a:ext uri="{FF2B5EF4-FFF2-40B4-BE49-F238E27FC236}">
                  <a16:creationId xmlns:a16="http://schemas.microsoft.com/office/drawing/2014/main" id="{84E03194-1893-B3A6-A8C6-ED5AAED68850}"/>
                </a:ext>
              </a:extLst>
            </p:cNvPr>
            <p:cNvCxnSpPr>
              <a:stCxn id="1385" idx="2"/>
              <a:endCxn id="1460" idx="0"/>
            </p:cNvCxnSpPr>
            <p:nvPr/>
          </p:nvCxnSpPr>
          <p:spPr>
            <a:xfrm rot="10800000" flipH="1" flipV="1">
              <a:off x="2113792" y="1141426"/>
              <a:ext cx="1001071" cy="4348850"/>
            </a:xfrm>
            <a:prstGeom prst="bentConnector4">
              <a:avLst>
                <a:gd name="adj1" fmla="val 12787"/>
                <a:gd name="adj2" fmla="val 98202"/>
              </a:avLst>
            </a:prstGeom>
            <a:ln w="317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6" name="Koppling: vinklad 1395">
              <a:extLst>
                <a:ext uri="{FF2B5EF4-FFF2-40B4-BE49-F238E27FC236}">
                  <a16:creationId xmlns:a16="http://schemas.microsoft.com/office/drawing/2014/main" id="{FA22C7E0-2D9C-6B9D-A6F6-52DA0F9EE2FD}"/>
                </a:ext>
              </a:extLst>
            </p:cNvPr>
            <p:cNvCxnSpPr>
              <a:cxnSpLocks/>
              <a:stCxn id="1384" idx="4"/>
            </p:cNvCxnSpPr>
            <p:nvPr/>
          </p:nvCxnSpPr>
          <p:spPr>
            <a:xfrm rot="16200000" flipH="1">
              <a:off x="1045826" y="1994889"/>
              <a:ext cx="1771604" cy="202599"/>
            </a:xfrm>
            <a:prstGeom prst="bentConnector3">
              <a:avLst>
                <a:gd name="adj1" fmla="val 32967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7" name="Koppling: vinklad 1396">
              <a:extLst>
                <a:ext uri="{FF2B5EF4-FFF2-40B4-BE49-F238E27FC236}">
                  <a16:creationId xmlns:a16="http://schemas.microsoft.com/office/drawing/2014/main" id="{BE7789DD-3E56-794E-5E99-9701297A407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015450" y="3965749"/>
              <a:ext cx="3098974" cy="1065854"/>
            </a:xfrm>
            <a:prstGeom prst="bentConnector3">
              <a:avLst>
                <a:gd name="adj1" fmla="val 107895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8" name="Koppling: vinklad 1397">
              <a:extLst>
                <a:ext uri="{FF2B5EF4-FFF2-40B4-BE49-F238E27FC236}">
                  <a16:creationId xmlns:a16="http://schemas.microsoft.com/office/drawing/2014/main" id="{D44E7811-0FC5-BD86-AF93-A0B3C2585E82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272365" y="4661653"/>
              <a:ext cx="735831" cy="1511288"/>
            </a:xfrm>
            <a:prstGeom prst="bentConnector3">
              <a:avLst>
                <a:gd name="adj1" fmla="val 195567"/>
              </a:avLst>
            </a:prstGeom>
            <a:ln w="317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9" name="Koppling: vinklad 1398">
              <a:extLst>
                <a:ext uri="{FF2B5EF4-FFF2-40B4-BE49-F238E27FC236}">
                  <a16:creationId xmlns:a16="http://schemas.microsoft.com/office/drawing/2014/main" id="{84738DA4-11B5-242F-E191-BA575E63A763}"/>
                </a:ext>
              </a:extLst>
            </p:cNvPr>
            <p:cNvCxnSpPr>
              <a:cxnSpLocks/>
              <a:stCxn id="1450" idx="3"/>
            </p:cNvCxnSpPr>
            <p:nvPr/>
          </p:nvCxnSpPr>
          <p:spPr>
            <a:xfrm>
              <a:off x="1104574" y="2497980"/>
              <a:ext cx="368085" cy="4135992"/>
            </a:xfrm>
            <a:prstGeom prst="bentConnector2">
              <a:avLst/>
            </a:prstGeom>
            <a:ln w="25400">
              <a:solidFill>
                <a:srgbClr val="00AA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0" name="Koppling: vinklad 1399">
              <a:extLst>
                <a:ext uri="{FF2B5EF4-FFF2-40B4-BE49-F238E27FC236}">
                  <a16:creationId xmlns:a16="http://schemas.microsoft.com/office/drawing/2014/main" id="{56F00A48-90EA-F733-43E4-3EEDF9EE9D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69627" y="3907928"/>
              <a:ext cx="491108" cy="1279378"/>
            </a:xfrm>
            <a:prstGeom prst="bentConnector3">
              <a:avLst>
                <a:gd name="adj1" fmla="val 46276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1" name="textruta 1400">
              <a:extLst>
                <a:ext uri="{FF2B5EF4-FFF2-40B4-BE49-F238E27FC236}">
                  <a16:creationId xmlns:a16="http://schemas.microsoft.com/office/drawing/2014/main" id="{770345AF-A403-875B-6DD3-F626B05B3A5B}"/>
                </a:ext>
              </a:extLst>
            </p:cNvPr>
            <p:cNvSpPr txBox="1"/>
            <p:nvPr/>
          </p:nvSpPr>
          <p:spPr>
            <a:xfrm>
              <a:off x="137531" y="2405264"/>
              <a:ext cx="5980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dirty="0"/>
                <a:t>Ladd-relä</a:t>
              </a:r>
            </a:p>
          </p:txBody>
        </p:sp>
        <p:sp>
          <p:nvSpPr>
            <p:cNvPr id="1402" name="textruta 1401">
              <a:extLst>
                <a:ext uri="{FF2B5EF4-FFF2-40B4-BE49-F238E27FC236}">
                  <a16:creationId xmlns:a16="http://schemas.microsoft.com/office/drawing/2014/main" id="{E115A900-4462-9CF0-1E3F-8AA536583CB3}"/>
                </a:ext>
              </a:extLst>
            </p:cNvPr>
            <p:cNvSpPr txBox="1"/>
            <p:nvPr/>
          </p:nvSpPr>
          <p:spPr>
            <a:xfrm>
              <a:off x="952660" y="2947655"/>
              <a:ext cx="1381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00" dirty="0"/>
                <a:t>4</a:t>
              </a:r>
            </a:p>
          </p:txBody>
        </p:sp>
        <p:sp>
          <p:nvSpPr>
            <p:cNvPr id="1403" name="textruta 1402">
              <a:extLst>
                <a:ext uri="{FF2B5EF4-FFF2-40B4-BE49-F238E27FC236}">
                  <a16:creationId xmlns:a16="http://schemas.microsoft.com/office/drawing/2014/main" id="{E468D313-CA58-E1EB-515D-3BBA4B1EA6D2}"/>
                </a:ext>
              </a:extLst>
            </p:cNvPr>
            <p:cNvSpPr txBox="1"/>
            <p:nvPr/>
          </p:nvSpPr>
          <p:spPr>
            <a:xfrm>
              <a:off x="965839" y="2628336"/>
              <a:ext cx="1381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00" dirty="0"/>
                <a:t>3</a:t>
              </a:r>
            </a:p>
          </p:txBody>
        </p:sp>
        <p:sp>
          <p:nvSpPr>
            <p:cNvPr id="1404" name="textruta 1403">
              <a:extLst>
                <a:ext uri="{FF2B5EF4-FFF2-40B4-BE49-F238E27FC236}">
                  <a16:creationId xmlns:a16="http://schemas.microsoft.com/office/drawing/2014/main" id="{8AA97C27-7676-73AC-E5B6-B5EF7803FDD9}"/>
                </a:ext>
              </a:extLst>
            </p:cNvPr>
            <p:cNvSpPr txBox="1"/>
            <p:nvPr/>
          </p:nvSpPr>
          <p:spPr>
            <a:xfrm>
              <a:off x="962313" y="2367831"/>
              <a:ext cx="1381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00" dirty="0"/>
                <a:t>2</a:t>
              </a:r>
            </a:p>
          </p:txBody>
        </p:sp>
        <p:sp>
          <p:nvSpPr>
            <p:cNvPr id="1405" name="textruta 1404">
              <a:extLst>
                <a:ext uri="{FF2B5EF4-FFF2-40B4-BE49-F238E27FC236}">
                  <a16:creationId xmlns:a16="http://schemas.microsoft.com/office/drawing/2014/main" id="{DFB491BA-BAA1-278E-A5A2-F4A87B5C7F66}"/>
                </a:ext>
              </a:extLst>
            </p:cNvPr>
            <p:cNvSpPr txBox="1"/>
            <p:nvPr/>
          </p:nvSpPr>
          <p:spPr>
            <a:xfrm>
              <a:off x="956153" y="2101627"/>
              <a:ext cx="1381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00" dirty="0"/>
                <a:t>1</a:t>
              </a:r>
            </a:p>
          </p:txBody>
        </p:sp>
        <p:cxnSp>
          <p:nvCxnSpPr>
            <p:cNvPr id="1406" name="Rak pilkoppling 1405">
              <a:extLst>
                <a:ext uri="{FF2B5EF4-FFF2-40B4-BE49-F238E27FC236}">
                  <a16:creationId xmlns:a16="http://schemas.microsoft.com/office/drawing/2014/main" id="{2140E0E1-3C49-1700-7E36-4318C2077D68}"/>
                </a:ext>
              </a:extLst>
            </p:cNvPr>
            <p:cNvCxnSpPr>
              <a:cxnSpLocks/>
            </p:cNvCxnSpPr>
            <p:nvPr/>
          </p:nvCxnSpPr>
          <p:spPr>
            <a:xfrm>
              <a:off x="1057847" y="4655871"/>
              <a:ext cx="814830" cy="0"/>
            </a:xfrm>
            <a:prstGeom prst="straightConnector1">
              <a:avLst/>
            </a:prstGeom>
            <a:ln w="9525">
              <a:solidFill>
                <a:srgbClr val="92D050"/>
              </a:solidFill>
              <a:prstDash val="lg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7" name="Rak pilkoppling 1406">
              <a:extLst>
                <a:ext uri="{FF2B5EF4-FFF2-40B4-BE49-F238E27FC236}">
                  <a16:creationId xmlns:a16="http://schemas.microsoft.com/office/drawing/2014/main" id="{01B36F66-0CAE-0749-8815-5FEA408C71D6}"/>
                </a:ext>
              </a:extLst>
            </p:cNvPr>
            <p:cNvCxnSpPr>
              <a:cxnSpLocks/>
            </p:cNvCxnSpPr>
            <p:nvPr/>
          </p:nvCxnSpPr>
          <p:spPr>
            <a:xfrm>
              <a:off x="970784" y="1382302"/>
              <a:ext cx="607358" cy="0"/>
            </a:xfrm>
            <a:prstGeom prst="straightConnector1">
              <a:avLst/>
            </a:prstGeom>
            <a:ln w="9525">
              <a:solidFill>
                <a:srgbClr val="92D050"/>
              </a:solidFill>
              <a:prstDash val="lg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8" name="Rak pilkoppling 1407">
              <a:extLst>
                <a:ext uri="{FF2B5EF4-FFF2-40B4-BE49-F238E27FC236}">
                  <a16:creationId xmlns:a16="http://schemas.microsoft.com/office/drawing/2014/main" id="{8100F420-AA34-1AA5-E727-33B4ACF61393}"/>
                </a:ext>
              </a:extLst>
            </p:cNvPr>
            <p:cNvCxnSpPr>
              <a:cxnSpLocks/>
            </p:cNvCxnSpPr>
            <p:nvPr/>
          </p:nvCxnSpPr>
          <p:spPr>
            <a:xfrm>
              <a:off x="945822" y="1909174"/>
              <a:ext cx="1298533" cy="0"/>
            </a:xfrm>
            <a:prstGeom prst="straightConnector1">
              <a:avLst/>
            </a:prstGeom>
            <a:ln w="9525">
              <a:solidFill>
                <a:srgbClr val="92D050"/>
              </a:solidFill>
              <a:prstDash val="lg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9" name="Rak pilkoppling 1408">
              <a:extLst>
                <a:ext uri="{FF2B5EF4-FFF2-40B4-BE49-F238E27FC236}">
                  <a16:creationId xmlns:a16="http://schemas.microsoft.com/office/drawing/2014/main" id="{03C0F3BC-80BE-4B34-0814-EB62EC681B5C}"/>
                </a:ext>
              </a:extLst>
            </p:cNvPr>
            <p:cNvCxnSpPr>
              <a:cxnSpLocks/>
            </p:cNvCxnSpPr>
            <p:nvPr/>
          </p:nvCxnSpPr>
          <p:spPr>
            <a:xfrm>
              <a:off x="962313" y="1626139"/>
              <a:ext cx="868375" cy="0"/>
            </a:xfrm>
            <a:prstGeom prst="straightConnector1">
              <a:avLst/>
            </a:prstGeom>
            <a:ln w="9525">
              <a:solidFill>
                <a:srgbClr val="92D050"/>
              </a:solidFill>
              <a:prstDash val="lg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0" name="textruta 1409">
              <a:extLst>
                <a:ext uri="{FF2B5EF4-FFF2-40B4-BE49-F238E27FC236}">
                  <a16:creationId xmlns:a16="http://schemas.microsoft.com/office/drawing/2014/main" id="{603B797C-F1A0-51CA-895C-DA4ECE1E12E9}"/>
                </a:ext>
              </a:extLst>
            </p:cNvPr>
            <p:cNvSpPr txBox="1"/>
            <p:nvPr/>
          </p:nvSpPr>
          <p:spPr>
            <a:xfrm>
              <a:off x="565285" y="1251427"/>
              <a:ext cx="67999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sv-SE" sz="1050" dirty="0"/>
                <a:t>Svart/gul</a:t>
              </a:r>
            </a:p>
          </p:txBody>
        </p:sp>
        <p:sp>
          <p:nvSpPr>
            <p:cNvPr id="1411" name="textruta 1410">
              <a:extLst>
                <a:ext uri="{FF2B5EF4-FFF2-40B4-BE49-F238E27FC236}">
                  <a16:creationId xmlns:a16="http://schemas.microsoft.com/office/drawing/2014/main" id="{97B98838-6A56-6A0A-403E-99B0D8310EA1}"/>
                </a:ext>
              </a:extLst>
            </p:cNvPr>
            <p:cNvSpPr txBox="1"/>
            <p:nvPr/>
          </p:nvSpPr>
          <p:spPr>
            <a:xfrm>
              <a:off x="430291" y="1499626"/>
              <a:ext cx="619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sv-SE" sz="1050" dirty="0"/>
                <a:t>Röd/Blå</a:t>
              </a:r>
            </a:p>
          </p:txBody>
        </p:sp>
        <p:sp>
          <p:nvSpPr>
            <p:cNvPr id="1412" name="textruta 1411">
              <a:extLst>
                <a:ext uri="{FF2B5EF4-FFF2-40B4-BE49-F238E27FC236}">
                  <a16:creationId xmlns:a16="http://schemas.microsoft.com/office/drawing/2014/main" id="{9490B3E8-1F45-04C7-85FB-3A1150FB6B39}"/>
                </a:ext>
              </a:extLst>
            </p:cNvPr>
            <p:cNvSpPr txBox="1"/>
            <p:nvPr/>
          </p:nvSpPr>
          <p:spPr>
            <a:xfrm>
              <a:off x="600112" y="1773952"/>
              <a:ext cx="44595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sv-SE" sz="1050" dirty="0"/>
                <a:t>Brun</a:t>
              </a:r>
            </a:p>
          </p:txBody>
        </p:sp>
        <p:cxnSp>
          <p:nvCxnSpPr>
            <p:cNvPr id="1413" name="Rak pilkoppling 1412">
              <a:extLst>
                <a:ext uri="{FF2B5EF4-FFF2-40B4-BE49-F238E27FC236}">
                  <a16:creationId xmlns:a16="http://schemas.microsoft.com/office/drawing/2014/main" id="{75AED72C-8F08-479A-6AF1-A6D79B9AAAA4}"/>
                </a:ext>
              </a:extLst>
            </p:cNvPr>
            <p:cNvCxnSpPr>
              <a:cxnSpLocks/>
            </p:cNvCxnSpPr>
            <p:nvPr/>
          </p:nvCxnSpPr>
          <p:spPr>
            <a:xfrm>
              <a:off x="2412059" y="3249924"/>
              <a:ext cx="340665" cy="0"/>
            </a:xfrm>
            <a:prstGeom prst="straightConnector1">
              <a:avLst/>
            </a:prstGeom>
            <a:ln>
              <a:solidFill>
                <a:srgbClr val="92D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4" name="textruta 1413">
              <a:extLst>
                <a:ext uri="{FF2B5EF4-FFF2-40B4-BE49-F238E27FC236}">
                  <a16:creationId xmlns:a16="http://schemas.microsoft.com/office/drawing/2014/main" id="{03D7D535-C594-2905-EA05-0533F9AE045F}"/>
                </a:ext>
              </a:extLst>
            </p:cNvPr>
            <p:cNvSpPr txBox="1"/>
            <p:nvPr/>
          </p:nvSpPr>
          <p:spPr>
            <a:xfrm>
              <a:off x="2688434" y="3117276"/>
              <a:ext cx="5870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sv-SE" sz="1050" dirty="0"/>
                <a:t>Orange</a:t>
              </a:r>
            </a:p>
          </p:txBody>
        </p:sp>
        <p:cxnSp>
          <p:nvCxnSpPr>
            <p:cNvPr id="1415" name="Rak pilkoppling 1414">
              <a:extLst>
                <a:ext uri="{FF2B5EF4-FFF2-40B4-BE49-F238E27FC236}">
                  <a16:creationId xmlns:a16="http://schemas.microsoft.com/office/drawing/2014/main" id="{9CA135C6-4B1B-7A72-7757-315BC33B159C}"/>
                </a:ext>
              </a:extLst>
            </p:cNvPr>
            <p:cNvCxnSpPr>
              <a:cxnSpLocks/>
            </p:cNvCxnSpPr>
            <p:nvPr/>
          </p:nvCxnSpPr>
          <p:spPr>
            <a:xfrm>
              <a:off x="1046068" y="5426586"/>
              <a:ext cx="729347" cy="0"/>
            </a:xfrm>
            <a:prstGeom prst="straightConnector1">
              <a:avLst/>
            </a:prstGeom>
            <a:ln w="9525">
              <a:solidFill>
                <a:srgbClr val="92D050"/>
              </a:solidFill>
              <a:prstDash val="lg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6" name="Rak pilkoppling 1415">
              <a:extLst>
                <a:ext uri="{FF2B5EF4-FFF2-40B4-BE49-F238E27FC236}">
                  <a16:creationId xmlns:a16="http://schemas.microsoft.com/office/drawing/2014/main" id="{BAA2550A-ABC7-235E-2C16-E9A042AF8A7E}"/>
                </a:ext>
              </a:extLst>
            </p:cNvPr>
            <p:cNvCxnSpPr>
              <a:cxnSpLocks/>
            </p:cNvCxnSpPr>
            <p:nvPr/>
          </p:nvCxnSpPr>
          <p:spPr>
            <a:xfrm>
              <a:off x="1057847" y="5787995"/>
              <a:ext cx="407415" cy="0"/>
            </a:xfrm>
            <a:prstGeom prst="straightConnector1">
              <a:avLst/>
            </a:prstGeom>
            <a:ln w="9525">
              <a:solidFill>
                <a:srgbClr val="92D050"/>
              </a:solidFill>
              <a:prstDash val="lg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7" name="Rak pilkoppling 1416">
              <a:extLst>
                <a:ext uri="{FF2B5EF4-FFF2-40B4-BE49-F238E27FC236}">
                  <a16:creationId xmlns:a16="http://schemas.microsoft.com/office/drawing/2014/main" id="{0368E791-7D1D-BCDA-D898-3B80B4FCAE8C}"/>
                </a:ext>
              </a:extLst>
            </p:cNvPr>
            <p:cNvCxnSpPr>
              <a:cxnSpLocks/>
            </p:cNvCxnSpPr>
            <p:nvPr/>
          </p:nvCxnSpPr>
          <p:spPr>
            <a:xfrm>
              <a:off x="1057847" y="5204511"/>
              <a:ext cx="834247" cy="0"/>
            </a:xfrm>
            <a:prstGeom prst="straightConnector1">
              <a:avLst/>
            </a:prstGeom>
            <a:ln w="9525">
              <a:solidFill>
                <a:srgbClr val="92D050"/>
              </a:solidFill>
              <a:prstDash val="lg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8" name="Rak pilkoppling 1417">
              <a:extLst>
                <a:ext uri="{FF2B5EF4-FFF2-40B4-BE49-F238E27FC236}">
                  <a16:creationId xmlns:a16="http://schemas.microsoft.com/office/drawing/2014/main" id="{428738CA-FE03-95E1-D93B-AFCE04858641}"/>
                </a:ext>
              </a:extLst>
            </p:cNvPr>
            <p:cNvCxnSpPr>
              <a:cxnSpLocks/>
            </p:cNvCxnSpPr>
            <p:nvPr/>
          </p:nvCxnSpPr>
          <p:spPr>
            <a:xfrm>
              <a:off x="1040429" y="5613822"/>
              <a:ext cx="609788" cy="0"/>
            </a:xfrm>
            <a:prstGeom prst="straightConnector1">
              <a:avLst/>
            </a:prstGeom>
            <a:ln w="9525">
              <a:solidFill>
                <a:srgbClr val="92D050"/>
              </a:solidFill>
              <a:prstDash val="lg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9" name="textruta 1418">
              <a:extLst>
                <a:ext uri="{FF2B5EF4-FFF2-40B4-BE49-F238E27FC236}">
                  <a16:creationId xmlns:a16="http://schemas.microsoft.com/office/drawing/2014/main" id="{ED3599E4-5266-33BC-B088-ADF485F7FC0F}"/>
                </a:ext>
              </a:extLst>
            </p:cNvPr>
            <p:cNvSpPr txBox="1"/>
            <p:nvPr/>
          </p:nvSpPr>
          <p:spPr>
            <a:xfrm>
              <a:off x="800508" y="5076641"/>
              <a:ext cx="37061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sv-SE" sz="1050" dirty="0"/>
                <a:t>Gul</a:t>
              </a:r>
            </a:p>
          </p:txBody>
        </p:sp>
        <p:sp>
          <p:nvSpPr>
            <p:cNvPr id="1420" name="textruta 1419">
              <a:extLst>
                <a:ext uri="{FF2B5EF4-FFF2-40B4-BE49-F238E27FC236}">
                  <a16:creationId xmlns:a16="http://schemas.microsoft.com/office/drawing/2014/main" id="{8A01305B-EC51-093E-8FB7-C3CC7589F96D}"/>
                </a:ext>
              </a:extLst>
            </p:cNvPr>
            <p:cNvSpPr txBox="1"/>
            <p:nvPr/>
          </p:nvSpPr>
          <p:spPr>
            <a:xfrm>
              <a:off x="709991" y="4517848"/>
              <a:ext cx="4635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sv-SE" sz="1050" dirty="0"/>
                <a:t>Svart</a:t>
              </a:r>
            </a:p>
          </p:txBody>
        </p:sp>
        <p:sp>
          <p:nvSpPr>
            <p:cNvPr id="1421" name="textruta 1420">
              <a:extLst>
                <a:ext uri="{FF2B5EF4-FFF2-40B4-BE49-F238E27FC236}">
                  <a16:creationId xmlns:a16="http://schemas.microsoft.com/office/drawing/2014/main" id="{E84D92CC-A807-B32F-8F83-8B94E7A3FD47}"/>
                </a:ext>
              </a:extLst>
            </p:cNvPr>
            <p:cNvSpPr txBox="1"/>
            <p:nvPr/>
          </p:nvSpPr>
          <p:spPr>
            <a:xfrm>
              <a:off x="474846" y="5658674"/>
              <a:ext cx="69602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sv-SE" sz="1050" dirty="0"/>
                <a:t>Grön/röd</a:t>
              </a:r>
            </a:p>
          </p:txBody>
        </p:sp>
        <p:sp>
          <p:nvSpPr>
            <p:cNvPr id="1422" name="textruta 1421">
              <a:extLst>
                <a:ext uri="{FF2B5EF4-FFF2-40B4-BE49-F238E27FC236}">
                  <a16:creationId xmlns:a16="http://schemas.microsoft.com/office/drawing/2014/main" id="{A97DF938-99A0-8FB7-FF13-83988B61A85C}"/>
                </a:ext>
              </a:extLst>
            </p:cNvPr>
            <p:cNvSpPr txBox="1"/>
            <p:nvPr/>
          </p:nvSpPr>
          <p:spPr>
            <a:xfrm>
              <a:off x="796149" y="5464184"/>
              <a:ext cx="39946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sv-SE" sz="1050" dirty="0"/>
                <a:t>Röd</a:t>
              </a:r>
            </a:p>
          </p:txBody>
        </p:sp>
        <p:sp>
          <p:nvSpPr>
            <p:cNvPr id="1423" name="textruta 1422">
              <a:extLst>
                <a:ext uri="{FF2B5EF4-FFF2-40B4-BE49-F238E27FC236}">
                  <a16:creationId xmlns:a16="http://schemas.microsoft.com/office/drawing/2014/main" id="{DD564A95-848E-58CC-6174-94CDE62BA5AE}"/>
                </a:ext>
              </a:extLst>
            </p:cNvPr>
            <p:cNvSpPr txBox="1"/>
            <p:nvPr/>
          </p:nvSpPr>
          <p:spPr>
            <a:xfrm>
              <a:off x="421696" y="5281295"/>
              <a:ext cx="73129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sv-SE" sz="1050" dirty="0"/>
                <a:t>Svart/Gull</a:t>
              </a:r>
            </a:p>
          </p:txBody>
        </p:sp>
        <p:cxnSp>
          <p:nvCxnSpPr>
            <p:cNvPr id="1424" name="Rak pilkoppling 1423">
              <a:extLst>
                <a:ext uri="{FF2B5EF4-FFF2-40B4-BE49-F238E27FC236}">
                  <a16:creationId xmlns:a16="http://schemas.microsoft.com/office/drawing/2014/main" id="{FA45AF44-DB04-00B0-3A7F-3C53AE3A8C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34018" y="2759141"/>
              <a:ext cx="54598" cy="509422"/>
            </a:xfrm>
            <a:prstGeom prst="straightConnector1">
              <a:avLst/>
            </a:prstGeom>
            <a:ln w="9525">
              <a:solidFill>
                <a:srgbClr val="92D050"/>
              </a:solidFill>
              <a:prstDash val="lg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5" name="textruta 1424">
              <a:extLst>
                <a:ext uri="{FF2B5EF4-FFF2-40B4-BE49-F238E27FC236}">
                  <a16:creationId xmlns:a16="http://schemas.microsoft.com/office/drawing/2014/main" id="{9A99A251-AF77-BD8F-0DBB-1DE834B5F28E}"/>
                </a:ext>
              </a:extLst>
            </p:cNvPr>
            <p:cNvSpPr txBox="1"/>
            <p:nvPr/>
          </p:nvSpPr>
          <p:spPr>
            <a:xfrm>
              <a:off x="1041780" y="3159610"/>
              <a:ext cx="39970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sz="1050" dirty="0"/>
                <a:t>Gul</a:t>
              </a:r>
            </a:p>
          </p:txBody>
        </p:sp>
        <p:grpSp>
          <p:nvGrpSpPr>
            <p:cNvPr id="1426" name="Grupp 1425">
              <a:extLst>
                <a:ext uri="{FF2B5EF4-FFF2-40B4-BE49-F238E27FC236}">
                  <a16:creationId xmlns:a16="http://schemas.microsoft.com/office/drawing/2014/main" id="{29AEA96F-07FB-F76F-38FB-C150028C3E14}"/>
                </a:ext>
              </a:extLst>
            </p:cNvPr>
            <p:cNvGrpSpPr/>
            <p:nvPr/>
          </p:nvGrpSpPr>
          <p:grpSpPr>
            <a:xfrm>
              <a:off x="1166836" y="529883"/>
              <a:ext cx="238464" cy="307777"/>
              <a:chOff x="339514" y="355703"/>
              <a:chExt cx="238464" cy="307777"/>
            </a:xfrm>
          </p:grpSpPr>
          <p:sp>
            <p:nvSpPr>
              <p:cNvPr id="1447" name="Rektangel 1446">
                <a:extLst>
                  <a:ext uri="{FF2B5EF4-FFF2-40B4-BE49-F238E27FC236}">
                    <a16:creationId xmlns:a16="http://schemas.microsoft.com/office/drawing/2014/main" id="{FD809715-3E3A-0D61-C73C-9CF57F90A710}"/>
                  </a:ext>
                </a:extLst>
              </p:cNvPr>
              <p:cNvSpPr/>
              <p:nvPr/>
            </p:nvSpPr>
            <p:spPr>
              <a:xfrm>
                <a:off x="384024" y="426514"/>
                <a:ext cx="193954" cy="1969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48" name="textruta 1447">
                <a:extLst>
                  <a:ext uri="{FF2B5EF4-FFF2-40B4-BE49-F238E27FC236}">
                    <a16:creationId xmlns:a16="http://schemas.microsoft.com/office/drawing/2014/main" id="{F883E860-157D-5CE6-6348-664CD2CC45B9}"/>
                  </a:ext>
                </a:extLst>
              </p:cNvPr>
              <p:cNvSpPr txBox="1"/>
              <p:nvPr/>
            </p:nvSpPr>
            <p:spPr>
              <a:xfrm>
                <a:off x="339514" y="355703"/>
                <a:ext cx="2349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400" dirty="0"/>
                  <a:t>A</a:t>
                </a:r>
              </a:p>
            </p:txBody>
          </p:sp>
        </p:grpSp>
        <p:grpSp>
          <p:nvGrpSpPr>
            <p:cNvPr id="1427" name="Grupp 1426">
              <a:extLst>
                <a:ext uri="{FF2B5EF4-FFF2-40B4-BE49-F238E27FC236}">
                  <a16:creationId xmlns:a16="http://schemas.microsoft.com/office/drawing/2014/main" id="{42933800-C419-9EA8-3FA0-D3AD3F271CA1}"/>
                </a:ext>
              </a:extLst>
            </p:cNvPr>
            <p:cNvGrpSpPr/>
            <p:nvPr/>
          </p:nvGrpSpPr>
          <p:grpSpPr>
            <a:xfrm>
              <a:off x="1080165" y="3880327"/>
              <a:ext cx="282450" cy="307777"/>
              <a:chOff x="339514" y="470003"/>
              <a:chExt cx="282450" cy="307777"/>
            </a:xfrm>
          </p:grpSpPr>
          <p:sp>
            <p:nvSpPr>
              <p:cNvPr id="1445" name="Rektangel 1444">
                <a:extLst>
                  <a:ext uri="{FF2B5EF4-FFF2-40B4-BE49-F238E27FC236}">
                    <a16:creationId xmlns:a16="http://schemas.microsoft.com/office/drawing/2014/main" id="{19F6F633-5740-0923-C72E-526A75CDF09E}"/>
                  </a:ext>
                </a:extLst>
              </p:cNvPr>
              <p:cNvSpPr/>
              <p:nvPr/>
            </p:nvSpPr>
            <p:spPr>
              <a:xfrm>
                <a:off x="384024" y="521764"/>
                <a:ext cx="193954" cy="1969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46" name="textruta 1445">
                <a:extLst>
                  <a:ext uri="{FF2B5EF4-FFF2-40B4-BE49-F238E27FC236}">
                    <a16:creationId xmlns:a16="http://schemas.microsoft.com/office/drawing/2014/main" id="{FF05E892-848E-2F36-3253-4352A915993C}"/>
                  </a:ext>
                </a:extLst>
              </p:cNvPr>
              <p:cNvSpPr txBox="1"/>
              <p:nvPr/>
            </p:nvSpPr>
            <p:spPr>
              <a:xfrm>
                <a:off x="339514" y="470003"/>
                <a:ext cx="2824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400" dirty="0"/>
                  <a:t>B</a:t>
                </a:r>
              </a:p>
            </p:txBody>
          </p:sp>
        </p:grpSp>
        <p:cxnSp>
          <p:nvCxnSpPr>
            <p:cNvPr id="1428" name="Rak pilkoppling 1427">
              <a:extLst>
                <a:ext uri="{FF2B5EF4-FFF2-40B4-BE49-F238E27FC236}">
                  <a16:creationId xmlns:a16="http://schemas.microsoft.com/office/drawing/2014/main" id="{A8FE2667-B472-5633-955C-226591011597}"/>
                </a:ext>
              </a:extLst>
            </p:cNvPr>
            <p:cNvCxnSpPr>
              <a:cxnSpLocks/>
            </p:cNvCxnSpPr>
            <p:nvPr/>
          </p:nvCxnSpPr>
          <p:spPr>
            <a:xfrm>
              <a:off x="1274463" y="4930196"/>
              <a:ext cx="437098" cy="0"/>
            </a:xfrm>
            <a:prstGeom prst="straightConnector1">
              <a:avLst/>
            </a:prstGeom>
            <a:ln w="9525">
              <a:solidFill>
                <a:srgbClr val="92D050"/>
              </a:solidFill>
              <a:prstDash val="lg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29" name="Grupp 1428">
              <a:extLst>
                <a:ext uri="{FF2B5EF4-FFF2-40B4-BE49-F238E27FC236}">
                  <a16:creationId xmlns:a16="http://schemas.microsoft.com/office/drawing/2014/main" id="{C66D359A-AD05-8BD8-CA0C-70E1854525D7}"/>
                </a:ext>
              </a:extLst>
            </p:cNvPr>
            <p:cNvGrpSpPr/>
            <p:nvPr/>
          </p:nvGrpSpPr>
          <p:grpSpPr>
            <a:xfrm>
              <a:off x="3774755" y="4353539"/>
              <a:ext cx="295274" cy="307777"/>
              <a:chOff x="339514" y="555728"/>
              <a:chExt cx="295274" cy="307777"/>
            </a:xfrm>
          </p:grpSpPr>
          <p:sp>
            <p:nvSpPr>
              <p:cNvPr id="1443" name="Rektangel 1442">
                <a:extLst>
                  <a:ext uri="{FF2B5EF4-FFF2-40B4-BE49-F238E27FC236}">
                    <a16:creationId xmlns:a16="http://schemas.microsoft.com/office/drawing/2014/main" id="{588006E6-1AE5-77BE-B69B-36402447CD24}"/>
                  </a:ext>
                </a:extLst>
              </p:cNvPr>
              <p:cNvSpPr/>
              <p:nvPr/>
            </p:nvSpPr>
            <p:spPr>
              <a:xfrm>
                <a:off x="384024" y="597964"/>
                <a:ext cx="193954" cy="1969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44" name="textruta 1443">
                <a:extLst>
                  <a:ext uri="{FF2B5EF4-FFF2-40B4-BE49-F238E27FC236}">
                    <a16:creationId xmlns:a16="http://schemas.microsoft.com/office/drawing/2014/main" id="{95DA42CA-8D05-5820-911A-1A43C6D1E185}"/>
                  </a:ext>
                </a:extLst>
              </p:cNvPr>
              <p:cNvSpPr txBox="1"/>
              <p:nvPr/>
            </p:nvSpPr>
            <p:spPr>
              <a:xfrm>
                <a:off x="339514" y="555728"/>
                <a:ext cx="2952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400" dirty="0"/>
                  <a:t>D</a:t>
                </a:r>
              </a:p>
            </p:txBody>
          </p:sp>
        </p:grpSp>
        <p:grpSp>
          <p:nvGrpSpPr>
            <p:cNvPr id="1430" name="Grupp 1429">
              <a:extLst>
                <a:ext uri="{FF2B5EF4-FFF2-40B4-BE49-F238E27FC236}">
                  <a16:creationId xmlns:a16="http://schemas.microsoft.com/office/drawing/2014/main" id="{335031CB-9558-21B2-EA17-9BC033411CDA}"/>
                </a:ext>
              </a:extLst>
            </p:cNvPr>
            <p:cNvGrpSpPr/>
            <p:nvPr/>
          </p:nvGrpSpPr>
          <p:grpSpPr>
            <a:xfrm>
              <a:off x="1118591" y="4767387"/>
              <a:ext cx="280846" cy="307777"/>
              <a:chOff x="339514" y="555728"/>
              <a:chExt cx="280846" cy="307777"/>
            </a:xfrm>
          </p:grpSpPr>
          <p:sp>
            <p:nvSpPr>
              <p:cNvPr id="1441" name="Rektangel 1440">
                <a:extLst>
                  <a:ext uri="{FF2B5EF4-FFF2-40B4-BE49-F238E27FC236}">
                    <a16:creationId xmlns:a16="http://schemas.microsoft.com/office/drawing/2014/main" id="{9C2040C2-1C26-90A7-FEE7-79DCBC80BF5D}"/>
                  </a:ext>
                </a:extLst>
              </p:cNvPr>
              <p:cNvSpPr/>
              <p:nvPr/>
            </p:nvSpPr>
            <p:spPr>
              <a:xfrm>
                <a:off x="384024" y="597964"/>
                <a:ext cx="193954" cy="1969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42" name="textruta 1441">
                <a:extLst>
                  <a:ext uri="{FF2B5EF4-FFF2-40B4-BE49-F238E27FC236}">
                    <a16:creationId xmlns:a16="http://schemas.microsoft.com/office/drawing/2014/main" id="{8F238429-9B9F-3838-9DFE-F4BB0585A940}"/>
                  </a:ext>
                </a:extLst>
              </p:cNvPr>
              <p:cNvSpPr txBox="1"/>
              <p:nvPr/>
            </p:nvSpPr>
            <p:spPr>
              <a:xfrm>
                <a:off x="339514" y="555728"/>
                <a:ext cx="2808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400" dirty="0"/>
                  <a:t>C</a:t>
                </a:r>
              </a:p>
            </p:txBody>
          </p:sp>
        </p:grpSp>
        <p:cxnSp>
          <p:nvCxnSpPr>
            <p:cNvPr id="1431" name="Koppling: vinklad 1430">
              <a:extLst>
                <a:ext uri="{FF2B5EF4-FFF2-40B4-BE49-F238E27FC236}">
                  <a16:creationId xmlns:a16="http://schemas.microsoft.com/office/drawing/2014/main" id="{B1BC4EAD-6C3C-90C3-6D5C-6A4F044563B6}"/>
                </a:ext>
              </a:extLst>
            </p:cNvPr>
            <p:cNvCxnSpPr>
              <a:cxnSpLocks/>
            </p:cNvCxnSpPr>
            <p:nvPr/>
          </p:nvCxnSpPr>
          <p:spPr>
            <a:xfrm>
              <a:off x="1755190" y="5096767"/>
              <a:ext cx="1050498" cy="828459"/>
            </a:xfrm>
            <a:prstGeom prst="bentConnector3">
              <a:avLst>
                <a:gd name="adj1" fmla="val -590"/>
              </a:avLst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2" name="Koppling: vinklad 1431">
              <a:extLst>
                <a:ext uri="{FF2B5EF4-FFF2-40B4-BE49-F238E27FC236}">
                  <a16:creationId xmlns:a16="http://schemas.microsoft.com/office/drawing/2014/main" id="{A16C37AA-F000-42F4-53A8-5C5B04D31E8D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070700" y="1975839"/>
              <a:ext cx="1771604" cy="202599"/>
            </a:xfrm>
            <a:prstGeom prst="bentConnector3">
              <a:avLst>
                <a:gd name="adj1" fmla="val 32967"/>
              </a:avLst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3" name="Koppling: vinklad 1432">
              <a:extLst>
                <a:ext uri="{FF2B5EF4-FFF2-40B4-BE49-F238E27FC236}">
                  <a16:creationId xmlns:a16="http://schemas.microsoft.com/office/drawing/2014/main" id="{64E6DA8D-9C8B-7406-0483-1409562692A7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043236" y="3941401"/>
              <a:ext cx="3098974" cy="1065854"/>
            </a:xfrm>
            <a:prstGeom prst="bentConnector3">
              <a:avLst>
                <a:gd name="adj1" fmla="val 107895"/>
              </a:avLst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4" name="Koppling: vinklad 1433">
              <a:extLst>
                <a:ext uri="{FF2B5EF4-FFF2-40B4-BE49-F238E27FC236}">
                  <a16:creationId xmlns:a16="http://schemas.microsoft.com/office/drawing/2014/main" id="{6F6B7BAF-E4B6-7977-60B9-71110FC63C2F}"/>
                </a:ext>
              </a:extLst>
            </p:cNvPr>
            <p:cNvCxnSpPr>
              <a:cxnSpLocks/>
            </p:cNvCxnSpPr>
            <p:nvPr/>
          </p:nvCxnSpPr>
          <p:spPr>
            <a:xfrm>
              <a:off x="1075999" y="2517030"/>
              <a:ext cx="368085" cy="4135992"/>
            </a:xfrm>
            <a:prstGeom prst="bentConnector2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5" name="textruta 1434">
              <a:extLst>
                <a:ext uri="{FF2B5EF4-FFF2-40B4-BE49-F238E27FC236}">
                  <a16:creationId xmlns:a16="http://schemas.microsoft.com/office/drawing/2014/main" id="{0FC2325D-D40F-2710-62E8-D59BAF295C1C}"/>
                </a:ext>
              </a:extLst>
            </p:cNvPr>
            <p:cNvSpPr txBox="1"/>
            <p:nvPr/>
          </p:nvSpPr>
          <p:spPr>
            <a:xfrm>
              <a:off x="1255776" y="6477000"/>
              <a:ext cx="2680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dirty="0"/>
                <a:t>?</a:t>
              </a:r>
            </a:p>
          </p:txBody>
        </p:sp>
        <p:sp>
          <p:nvSpPr>
            <p:cNvPr id="1436" name="textruta 1435">
              <a:extLst>
                <a:ext uri="{FF2B5EF4-FFF2-40B4-BE49-F238E27FC236}">
                  <a16:creationId xmlns:a16="http://schemas.microsoft.com/office/drawing/2014/main" id="{C7FDCD19-A49F-570A-7051-41EC35704BB5}"/>
                </a:ext>
              </a:extLst>
            </p:cNvPr>
            <p:cNvSpPr txBox="1"/>
            <p:nvPr/>
          </p:nvSpPr>
          <p:spPr>
            <a:xfrm>
              <a:off x="2514636" y="628036"/>
              <a:ext cx="9410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Till </a:t>
              </a:r>
            </a:p>
            <a:p>
              <a:r>
                <a:rPr lang="sv-SE" sz="1200" dirty="0"/>
                <a:t>startmotorn</a:t>
              </a:r>
            </a:p>
          </p:txBody>
        </p:sp>
        <p:grpSp>
          <p:nvGrpSpPr>
            <p:cNvPr id="1438" name="Grupp 1437">
              <a:extLst>
                <a:ext uri="{FF2B5EF4-FFF2-40B4-BE49-F238E27FC236}">
                  <a16:creationId xmlns:a16="http://schemas.microsoft.com/office/drawing/2014/main" id="{3DE30DD4-4489-552E-08CB-389C0B758DD3}"/>
                </a:ext>
              </a:extLst>
            </p:cNvPr>
            <p:cNvGrpSpPr/>
            <p:nvPr/>
          </p:nvGrpSpPr>
          <p:grpSpPr>
            <a:xfrm>
              <a:off x="256872" y="2193369"/>
              <a:ext cx="300082" cy="307777"/>
              <a:chOff x="142912" y="543825"/>
              <a:chExt cx="300082" cy="307777"/>
            </a:xfrm>
          </p:grpSpPr>
          <p:sp>
            <p:nvSpPr>
              <p:cNvPr id="1439" name="Rektangel 1438">
                <a:extLst>
                  <a:ext uri="{FF2B5EF4-FFF2-40B4-BE49-F238E27FC236}">
                    <a16:creationId xmlns:a16="http://schemas.microsoft.com/office/drawing/2014/main" id="{7E6231DE-7544-0B6F-C5BB-E0DB277A6796}"/>
                  </a:ext>
                </a:extLst>
              </p:cNvPr>
              <p:cNvSpPr/>
              <p:nvPr/>
            </p:nvSpPr>
            <p:spPr>
              <a:xfrm>
                <a:off x="194844" y="597964"/>
                <a:ext cx="193954" cy="1969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40" name="textruta 1439">
                <a:extLst>
                  <a:ext uri="{FF2B5EF4-FFF2-40B4-BE49-F238E27FC236}">
                    <a16:creationId xmlns:a16="http://schemas.microsoft.com/office/drawing/2014/main" id="{4EFD8ACD-BA10-A1B2-641D-BAD0EA63C66C}"/>
                  </a:ext>
                </a:extLst>
              </p:cNvPr>
              <p:cNvSpPr txBox="1"/>
              <p:nvPr/>
            </p:nvSpPr>
            <p:spPr>
              <a:xfrm>
                <a:off x="142912" y="543825"/>
                <a:ext cx="3000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400" dirty="0"/>
                  <a:t>N</a:t>
                </a:r>
              </a:p>
            </p:txBody>
          </p:sp>
        </p:grpSp>
      </p:grpSp>
      <p:cxnSp>
        <p:nvCxnSpPr>
          <p:cNvPr id="1484" name="Koppling: vinklad 1483">
            <a:extLst>
              <a:ext uri="{FF2B5EF4-FFF2-40B4-BE49-F238E27FC236}">
                <a16:creationId xmlns:a16="http://schemas.microsoft.com/office/drawing/2014/main" id="{74D7EE52-6B4F-E0C3-3843-8735B6091D2D}"/>
              </a:ext>
            </a:extLst>
          </p:cNvPr>
          <p:cNvCxnSpPr/>
          <p:nvPr/>
        </p:nvCxnSpPr>
        <p:spPr>
          <a:xfrm rot="16200000" flipH="1">
            <a:off x="9745350" y="1070144"/>
            <a:ext cx="1485177" cy="1236031"/>
          </a:xfrm>
          <a:prstGeom prst="bentConnector3">
            <a:avLst>
              <a:gd name="adj1" fmla="val 3972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7" name="Grupp 1486">
            <a:extLst>
              <a:ext uri="{FF2B5EF4-FFF2-40B4-BE49-F238E27FC236}">
                <a16:creationId xmlns:a16="http://schemas.microsoft.com/office/drawing/2014/main" id="{F3B1B869-A227-1307-7A49-5E615F78CF06}"/>
              </a:ext>
            </a:extLst>
          </p:cNvPr>
          <p:cNvGrpSpPr/>
          <p:nvPr/>
        </p:nvGrpSpPr>
        <p:grpSpPr>
          <a:xfrm>
            <a:off x="1279728" y="1388992"/>
            <a:ext cx="341760" cy="261610"/>
            <a:chOff x="11653421" y="2437016"/>
            <a:chExt cx="341760" cy="261610"/>
          </a:xfrm>
        </p:grpSpPr>
        <p:sp>
          <p:nvSpPr>
            <p:cNvPr id="1488" name="textruta 1487">
              <a:extLst>
                <a:ext uri="{FF2B5EF4-FFF2-40B4-BE49-F238E27FC236}">
                  <a16:creationId xmlns:a16="http://schemas.microsoft.com/office/drawing/2014/main" id="{41D8AF10-B4D6-798F-B05E-0DB86ECA6746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135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sv-SE" sz="1100" b="1" dirty="0"/>
            </a:p>
          </p:txBody>
        </p:sp>
        <p:sp>
          <p:nvSpPr>
            <p:cNvPr id="1489" name="textruta 1488">
              <a:extLst>
                <a:ext uri="{FF2B5EF4-FFF2-40B4-BE49-F238E27FC236}">
                  <a16:creationId xmlns:a16="http://schemas.microsoft.com/office/drawing/2014/main" id="{77E7C7A0-2A68-548A-03D4-9316AB4A4640}"/>
                </a:ext>
              </a:extLst>
            </p:cNvPr>
            <p:cNvSpPr txBox="1"/>
            <p:nvPr/>
          </p:nvSpPr>
          <p:spPr>
            <a:xfrm>
              <a:off x="11653421" y="2437016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b="1" dirty="0"/>
                <a:t>1A</a:t>
              </a:r>
            </a:p>
          </p:txBody>
        </p:sp>
      </p:grpSp>
      <p:grpSp>
        <p:nvGrpSpPr>
          <p:cNvPr id="1490" name="Grupp 1489">
            <a:extLst>
              <a:ext uri="{FF2B5EF4-FFF2-40B4-BE49-F238E27FC236}">
                <a16:creationId xmlns:a16="http://schemas.microsoft.com/office/drawing/2014/main" id="{003E7575-FA8A-A2EE-72CF-2F88B13DCBE4}"/>
              </a:ext>
            </a:extLst>
          </p:cNvPr>
          <p:cNvGrpSpPr/>
          <p:nvPr/>
        </p:nvGrpSpPr>
        <p:grpSpPr>
          <a:xfrm>
            <a:off x="6804813" y="5644279"/>
            <a:ext cx="341760" cy="261610"/>
            <a:chOff x="11653421" y="2437016"/>
            <a:chExt cx="341760" cy="261610"/>
          </a:xfrm>
        </p:grpSpPr>
        <p:sp>
          <p:nvSpPr>
            <p:cNvPr id="1491" name="textruta 1490">
              <a:extLst>
                <a:ext uri="{FF2B5EF4-FFF2-40B4-BE49-F238E27FC236}">
                  <a16:creationId xmlns:a16="http://schemas.microsoft.com/office/drawing/2014/main" id="{B6988672-DEC3-E4A5-F328-3934AAFA34DE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135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sv-SE" sz="1100" b="1" dirty="0"/>
            </a:p>
          </p:txBody>
        </p:sp>
        <p:sp>
          <p:nvSpPr>
            <p:cNvPr id="1492" name="textruta 1491">
              <a:extLst>
                <a:ext uri="{FF2B5EF4-FFF2-40B4-BE49-F238E27FC236}">
                  <a16:creationId xmlns:a16="http://schemas.microsoft.com/office/drawing/2014/main" id="{7755F1F6-7E48-D3A3-4B9B-BC02DF1A03AF}"/>
                </a:ext>
              </a:extLst>
            </p:cNvPr>
            <p:cNvSpPr txBox="1"/>
            <p:nvPr/>
          </p:nvSpPr>
          <p:spPr>
            <a:xfrm>
              <a:off x="11653421" y="2437016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b="1" dirty="0"/>
                <a:t>1A</a:t>
              </a:r>
            </a:p>
          </p:txBody>
        </p:sp>
      </p:grpSp>
      <p:grpSp>
        <p:nvGrpSpPr>
          <p:cNvPr id="1496" name="Grupp 1495">
            <a:extLst>
              <a:ext uri="{FF2B5EF4-FFF2-40B4-BE49-F238E27FC236}">
                <a16:creationId xmlns:a16="http://schemas.microsoft.com/office/drawing/2014/main" id="{F4D29E27-0946-9682-7B50-521A90717F91}"/>
              </a:ext>
            </a:extLst>
          </p:cNvPr>
          <p:cNvGrpSpPr/>
          <p:nvPr/>
        </p:nvGrpSpPr>
        <p:grpSpPr>
          <a:xfrm>
            <a:off x="11156491" y="988088"/>
            <a:ext cx="341760" cy="261610"/>
            <a:chOff x="11653421" y="2437016"/>
            <a:chExt cx="341760" cy="261610"/>
          </a:xfrm>
        </p:grpSpPr>
        <p:sp>
          <p:nvSpPr>
            <p:cNvPr id="1497" name="textruta 1496">
              <a:extLst>
                <a:ext uri="{FF2B5EF4-FFF2-40B4-BE49-F238E27FC236}">
                  <a16:creationId xmlns:a16="http://schemas.microsoft.com/office/drawing/2014/main" id="{7B270E8A-7DFD-5219-9E7F-4BFB39D67896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135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sv-SE" sz="1100" b="1" dirty="0"/>
            </a:p>
          </p:txBody>
        </p:sp>
        <p:sp>
          <p:nvSpPr>
            <p:cNvPr id="1498" name="textruta 1497">
              <a:extLst>
                <a:ext uri="{FF2B5EF4-FFF2-40B4-BE49-F238E27FC236}">
                  <a16:creationId xmlns:a16="http://schemas.microsoft.com/office/drawing/2014/main" id="{43F535CA-09C9-9CC7-FADE-06957C47B595}"/>
                </a:ext>
              </a:extLst>
            </p:cNvPr>
            <p:cNvSpPr txBox="1"/>
            <p:nvPr/>
          </p:nvSpPr>
          <p:spPr>
            <a:xfrm>
              <a:off x="11653421" y="2437016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b="1" dirty="0"/>
                <a:t>1A</a:t>
              </a:r>
            </a:p>
          </p:txBody>
        </p:sp>
      </p:grpSp>
      <p:grpSp>
        <p:nvGrpSpPr>
          <p:cNvPr id="1515" name="Grupp 1514">
            <a:extLst>
              <a:ext uri="{FF2B5EF4-FFF2-40B4-BE49-F238E27FC236}">
                <a16:creationId xmlns:a16="http://schemas.microsoft.com/office/drawing/2014/main" id="{45B61CA2-6EB1-46F8-2F5A-2EFEF334CE03}"/>
              </a:ext>
            </a:extLst>
          </p:cNvPr>
          <p:cNvGrpSpPr/>
          <p:nvPr/>
        </p:nvGrpSpPr>
        <p:grpSpPr>
          <a:xfrm>
            <a:off x="2853975" y="4540797"/>
            <a:ext cx="332142" cy="261610"/>
            <a:chOff x="13117783" y="4815779"/>
            <a:chExt cx="332142" cy="261610"/>
          </a:xfrm>
        </p:grpSpPr>
        <p:sp>
          <p:nvSpPr>
            <p:cNvPr id="1516" name="textruta 1515">
              <a:extLst>
                <a:ext uri="{FF2B5EF4-FFF2-40B4-BE49-F238E27FC236}">
                  <a16:creationId xmlns:a16="http://schemas.microsoft.com/office/drawing/2014/main" id="{708A8F7E-AB73-CB42-B3DE-0066755CF4E7}"/>
                </a:ext>
              </a:extLst>
            </p:cNvPr>
            <p:cNvSpPr txBox="1"/>
            <p:nvPr/>
          </p:nvSpPr>
          <p:spPr>
            <a:xfrm>
              <a:off x="13197682" y="4880088"/>
              <a:ext cx="186431" cy="135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sv-SE" sz="1100" b="1" dirty="0"/>
            </a:p>
          </p:txBody>
        </p:sp>
        <p:sp>
          <p:nvSpPr>
            <p:cNvPr id="1517" name="textruta 1516">
              <a:extLst>
                <a:ext uri="{FF2B5EF4-FFF2-40B4-BE49-F238E27FC236}">
                  <a16:creationId xmlns:a16="http://schemas.microsoft.com/office/drawing/2014/main" id="{86AFF3DE-422B-0297-818B-290B8D366C5E}"/>
                </a:ext>
              </a:extLst>
            </p:cNvPr>
            <p:cNvSpPr txBox="1"/>
            <p:nvPr/>
          </p:nvSpPr>
          <p:spPr>
            <a:xfrm>
              <a:off x="13117783" y="4815779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b="1" dirty="0" err="1"/>
                <a:t>1b</a:t>
              </a:r>
              <a:endParaRPr lang="sv-SE" sz="1100" b="1" dirty="0"/>
            </a:p>
          </p:txBody>
        </p:sp>
      </p:grpSp>
      <p:grpSp>
        <p:nvGrpSpPr>
          <p:cNvPr id="1524" name="Grupp 1523">
            <a:extLst>
              <a:ext uri="{FF2B5EF4-FFF2-40B4-BE49-F238E27FC236}">
                <a16:creationId xmlns:a16="http://schemas.microsoft.com/office/drawing/2014/main" id="{5C903350-86F8-F9A4-14B7-7B91D9A1F695}"/>
              </a:ext>
            </a:extLst>
          </p:cNvPr>
          <p:cNvGrpSpPr/>
          <p:nvPr/>
        </p:nvGrpSpPr>
        <p:grpSpPr>
          <a:xfrm>
            <a:off x="8390485" y="1662820"/>
            <a:ext cx="332142" cy="261610"/>
            <a:chOff x="13117783" y="4815779"/>
            <a:chExt cx="332142" cy="261610"/>
          </a:xfrm>
        </p:grpSpPr>
        <p:sp>
          <p:nvSpPr>
            <p:cNvPr id="1525" name="textruta 1524">
              <a:extLst>
                <a:ext uri="{FF2B5EF4-FFF2-40B4-BE49-F238E27FC236}">
                  <a16:creationId xmlns:a16="http://schemas.microsoft.com/office/drawing/2014/main" id="{51D79752-7216-86C7-97E8-4B175FAAAA8E}"/>
                </a:ext>
              </a:extLst>
            </p:cNvPr>
            <p:cNvSpPr txBox="1"/>
            <p:nvPr/>
          </p:nvSpPr>
          <p:spPr>
            <a:xfrm>
              <a:off x="13197682" y="4880088"/>
              <a:ext cx="186431" cy="135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sv-SE" sz="1100" b="1" dirty="0"/>
            </a:p>
          </p:txBody>
        </p:sp>
        <p:sp>
          <p:nvSpPr>
            <p:cNvPr id="1526" name="textruta 1525">
              <a:extLst>
                <a:ext uri="{FF2B5EF4-FFF2-40B4-BE49-F238E27FC236}">
                  <a16:creationId xmlns:a16="http://schemas.microsoft.com/office/drawing/2014/main" id="{35F99D29-C03B-CDAC-3BDB-A7D109C7EF5B}"/>
                </a:ext>
              </a:extLst>
            </p:cNvPr>
            <p:cNvSpPr txBox="1"/>
            <p:nvPr/>
          </p:nvSpPr>
          <p:spPr>
            <a:xfrm>
              <a:off x="13117783" y="4815779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b="1" dirty="0" err="1"/>
                <a:t>1b</a:t>
              </a:r>
              <a:endParaRPr lang="sv-SE" sz="1100" b="1" dirty="0"/>
            </a:p>
          </p:txBody>
        </p:sp>
      </p:grpSp>
      <p:cxnSp>
        <p:nvCxnSpPr>
          <p:cNvPr id="1527" name="Koppling: vinklad 1526">
            <a:extLst>
              <a:ext uri="{FF2B5EF4-FFF2-40B4-BE49-F238E27FC236}">
                <a16:creationId xmlns:a16="http://schemas.microsoft.com/office/drawing/2014/main" id="{7AA26382-09F9-B589-5A8D-C49BBDA4EEE9}"/>
              </a:ext>
            </a:extLst>
          </p:cNvPr>
          <p:cNvCxnSpPr>
            <a:cxnSpLocks/>
          </p:cNvCxnSpPr>
          <p:nvPr/>
        </p:nvCxnSpPr>
        <p:spPr>
          <a:xfrm rot="16200000" flipV="1">
            <a:off x="5931637" y="4343143"/>
            <a:ext cx="582430" cy="190772"/>
          </a:xfrm>
          <a:prstGeom prst="bentConnector3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1" name="Grupp 1520">
            <a:extLst>
              <a:ext uri="{FF2B5EF4-FFF2-40B4-BE49-F238E27FC236}">
                <a16:creationId xmlns:a16="http://schemas.microsoft.com/office/drawing/2014/main" id="{31CD1358-E2CC-6FDF-E62B-31D10FD00391}"/>
              </a:ext>
            </a:extLst>
          </p:cNvPr>
          <p:cNvGrpSpPr/>
          <p:nvPr/>
        </p:nvGrpSpPr>
        <p:grpSpPr>
          <a:xfrm>
            <a:off x="6180529" y="4506497"/>
            <a:ext cx="332142" cy="261610"/>
            <a:chOff x="13117783" y="5292029"/>
            <a:chExt cx="332142" cy="261610"/>
          </a:xfrm>
        </p:grpSpPr>
        <p:sp>
          <p:nvSpPr>
            <p:cNvPr id="1522" name="textruta 1521">
              <a:extLst>
                <a:ext uri="{FF2B5EF4-FFF2-40B4-BE49-F238E27FC236}">
                  <a16:creationId xmlns:a16="http://schemas.microsoft.com/office/drawing/2014/main" id="{A696F62C-5201-9702-B03F-D668A08C3262}"/>
                </a:ext>
              </a:extLst>
            </p:cNvPr>
            <p:cNvSpPr txBox="1"/>
            <p:nvPr/>
          </p:nvSpPr>
          <p:spPr>
            <a:xfrm>
              <a:off x="13197682" y="5356338"/>
              <a:ext cx="186431" cy="135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sv-SE" sz="1100" b="1" dirty="0"/>
            </a:p>
          </p:txBody>
        </p:sp>
        <p:sp>
          <p:nvSpPr>
            <p:cNvPr id="1523" name="textruta 1522">
              <a:extLst>
                <a:ext uri="{FF2B5EF4-FFF2-40B4-BE49-F238E27FC236}">
                  <a16:creationId xmlns:a16="http://schemas.microsoft.com/office/drawing/2014/main" id="{C89B8E24-5206-B588-B421-1110DDEFF1E4}"/>
                </a:ext>
              </a:extLst>
            </p:cNvPr>
            <p:cNvSpPr txBox="1"/>
            <p:nvPr/>
          </p:nvSpPr>
          <p:spPr>
            <a:xfrm>
              <a:off x="13117783" y="5292029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b="1" dirty="0" err="1"/>
                <a:t>1b</a:t>
              </a:r>
              <a:endParaRPr lang="sv-SE" sz="1100" b="1" dirty="0"/>
            </a:p>
          </p:txBody>
        </p:sp>
      </p:grpSp>
      <p:sp>
        <p:nvSpPr>
          <p:cNvPr id="1528" name="textruta 1527">
            <a:extLst>
              <a:ext uri="{FF2B5EF4-FFF2-40B4-BE49-F238E27FC236}">
                <a16:creationId xmlns:a16="http://schemas.microsoft.com/office/drawing/2014/main" id="{C8640ED4-CA2E-AECE-B40F-4167B1DD0F8A}"/>
              </a:ext>
            </a:extLst>
          </p:cNvPr>
          <p:cNvSpPr txBox="1"/>
          <p:nvPr/>
        </p:nvSpPr>
        <p:spPr>
          <a:xfrm>
            <a:off x="10353832" y="633178"/>
            <a:ext cx="928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Neutralkont</a:t>
            </a:r>
          </a:p>
        </p:txBody>
      </p:sp>
      <p:grpSp>
        <p:nvGrpSpPr>
          <p:cNvPr id="1535" name="Grupp 1534">
            <a:extLst>
              <a:ext uri="{FF2B5EF4-FFF2-40B4-BE49-F238E27FC236}">
                <a16:creationId xmlns:a16="http://schemas.microsoft.com/office/drawing/2014/main" id="{1D1B5A4E-7CC7-9016-C96A-8B64DAA74B2A}"/>
              </a:ext>
            </a:extLst>
          </p:cNvPr>
          <p:cNvGrpSpPr/>
          <p:nvPr/>
        </p:nvGrpSpPr>
        <p:grpSpPr>
          <a:xfrm>
            <a:off x="10999141" y="1233236"/>
            <a:ext cx="214959" cy="261610"/>
            <a:chOff x="11653421" y="2437016"/>
            <a:chExt cx="266330" cy="261610"/>
          </a:xfrm>
        </p:grpSpPr>
        <p:sp>
          <p:nvSpPr>
            <p:cNvPr id="1536" name="textruta 1535">
              <a:extLst>
                <a:ext uri="{FF2B5EF4-FFF2-40B4-BE49-F238E27FC236}">
                  <a16:creationId xmlns:a16="http://schemas.microsoft.com/office/drawing/2014/main" id="{496FB5F3-E984-DCB0-97AF-CA2FE265B104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135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sv-SE" sz="1100" b="1" dirty="0"/>
            </a:p>
          </p:txBody>
        </p:sp>
        <p:sp>
          <p:nvSpPr>
            <p:cNvPr id="1537" name="textruta 1536">
              <a:extLst>
                <a:ext uri="{FF2B5EF4-FFF2-40B4-BE49-F238E27FC236}">
                  <a16:creationId xmlns:a16="http://schemas.microsoft.com/office/drawing/2014/main" id="{C3B96E2D-71EA-FA21-0B66-3104EAF465D5}"/>
                </a:ext>
              </a:extLst>
            </p:cNvPr>
            <p:cNvSpPr txBox="1"/>
            <p:nvPr/>
          </p:nvSpPr>
          <p:spPr>
            <a:xfrm>
              <a:off x="11653421" y="2437016"/>
              <a:ext cx="2568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b="1" dirty="0"/>
                <a:t>2</a:t>
              </a:r>
            </a:p>
          </p:txBody>
        </p:sp>
      </p:grpSp>
      <p:cxnSp>
        <p:nvCxnSpPr>
          <p:cNvPr id="1538" name="Koppling: vinklad 1537">
            <a:extLst>
              <a:ext uri="{FF2B5EF4-FFF2-40B4-BE49-F238E27FC236}">
                <a16:creationId xmlns:a16="http://schemas.microsoft.com/office/drawing/2014/main" id="{31390DC8-68C3-1219-90E4-27653EA2FBCD}"/>
              </a:ext>
            </a:extLst>
          </p:cNvPr>
          <p:cNvCxnSpPr>
            <a:cxnSpLocks/>
          </p:cNvCxnSpPr>
          <p:nvPr/>
        </p:nvCxnSpPr>
        <p:spPr>
          <a:xfrm flipH="1">
            <a:off x="6321393" y="2633475"/>
            <a:ext cx="4838173" cy="3479848"/>
          </a:xfrm>
          <a:prstGeom prst="bentConnector4">
            <a:avLst>
              <a:gd name="adj1" fmla="val -14586"/>
              <a:gd name="adj2" fmla="val 111710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2" name="Grupp 1511">
            <a:extLst>
              <a:ext uri="{FF2B5EF4-FFF2-40B4-BE49-F238E27FC236}">
                <a16:creationId xmlns:a16="http://schemas.microsoft.com/office/drawing/2014/main" id="{B39C9EB0-01BD-8F3C-5BB6-B7D91535ED42}"/>
              </a:ext>
            </a:extLst>
          </p:cNvPr>
          <p:cNvGrpSpPr/>
          <p:nvPr/>
        </p:nvGrpSpPr>
        <p:grpSpPr>
          <a:xfrm>
            <a:off x="6210758" y="6112777"/>
            <a:ext cx="214959" cy="261610"/>
            <a:chOff x="11653421" y="2437016"/>
            <a:chExt cx="266330" cy="261610"/>
          </a:xfrm>
        </p:grpSpPr>
        <p:sp>
          <p:nvSpPr>
            <p:cNvPr id="1513" name="textruta 1512">
              <a:extLst>
                <a:ext uri="{FF2B5EF4-FFF2-40B4-BE49-F238E27FC236}">
                  <a16:creationId xmlns:a16="http://schemas.microsoft.com/office/drawing/2014/main" id="{DD848D30-EEFC-EE0E-BE3C-5A48A085F9B6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135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sv-SE" sz="1100" b="1" dirty="0"/>
            </a:p>
          </p:txBody>
        </p:sp>
        <p:sp>
          <p:nvSpPr>
            <p:cNvPr id="1514" name="textruta 1513">
              <a:extLst>
                <a:ext uri="{FF2B5EF4-FFF2-40B4-BE49-F238E27FC236}">
                  <a16:creationId xmlns:a16="http://schemas.microsoft.com/office/drawing/2014/main" id="{DE47BEDC-E549-0503-DFF4-D637DAAB78CA}"/>
                </a:ext>
              </a:extLst>
            </p:cNvPr>
            <p:cNvSpPr txBox="1"/>
            <p:nvPr/>
          </p:nvSpPr>
          <p:spPr>
            <a:xfrm>
              <a:off x="11653421" y="2437016"/>
              <a:ext cx="2568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b="1" dirty="0"/>
                <a:t>2</a:t>
              </a:r>
            </a:p>
          </p:txBody>
        </p:sp>
      </p:grpSp>
      <p:grpSp>
        <p:nvGrpSpPr>
          <p:cNvPr id="1539" name="Grupp 1538">
            <a:extLst>
              <a:ext uri="{FF2B5EF4-FFF2-40B4-BE49-F238E27FC236}">
                <a16:creationId xmlns:a16="http://schemas.microsoft.com/office/drawing/2014/main" id="{987178AA-C71E-70D9-42C0-18F4CBC6FA1A}"/>
              </a:ext>
            </a:extLst>
          </p:cNvPr>
          <p:cNvGrpSpPr/>
          <p:nvPr/>
        </p:nvGrpSpPr>
        <p:grpSpPr>
          <a:xfrm>
            <a:off x="2553158" y="6151423"/>
            <a:ext cx="214959" cy="261610"/>
            <a:chOff x="11653421" y="2437016"/>
            <a:chExt cx="266330" cy="261610"/>
          </a:xfrm>
        </p:grpSpPr>
        <p:sp>
          <p:nvSpPr>
            <p:cNvPr id="1540" name="textruta 1539">
              <a:extLst>
                <a:ext uri="{FF2B5EF4-FFF2-40B4-BE49-F238E27FC236}">
                  <a16:creationId xmlns:a16="http://schemas.microsoft.com/office/drawing/2014/main" id="{65142E88-4DD2-F86F-9A04-4EF9FABF13F5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135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sv-SE" sz="1100" b="1" dirty="0"/>
            </a:p>
          </p:txBody>
        </p:sp>
        <p:sp>
          <p:nvSpPr>
            <p:cNvPr id="1541" name="textruta 1540">
              <a:extLst>
                <a:ext uri="{FF2B5EF4-FFF2-40B4-BE49-F238E27FC236}">
                  <a16:creationId xmlns:a16="http://schemas.microsoft.com/office/drawing/2014/main" id="{1BA92E7E-4B07-50BF-2F05-29AD9108F418}"/>
                </a:ext>
              </a:extLst>
            </p:cNvPr>
            <p:cNvSpPr txBox="1"/>
            <p:nvPr/>
          </p:nvSpPr>
          <p:spPr>
            <a:xfrm>
              <a:off x="11653421" y="2437016"/>
              <a:ext cx="2568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b="1" dirty="0"/>
                <a:t>2</a:t>
              </a:r>
            </a:p>
          </p:txBody>
        </p:sp>
      </p:grpSp>
      <p:grpSp>
        <p:nvGrpSpPr>
          <p:cNvPr id="1542" name="Grupp 1541">
            <a:extLst>
              <a:ext uri="{FF2B5EF4-FFF2-40B4-BE49-F238E27FC236}">
                <a16:creationId xmlns:a16="http://schemas.microsoft.com/office/drawing/2014/main" id="{8FE0BB1D-B388-87D8-4311-05B6736659C0}"/>
              </a:ext>
            </a:extLst>
          </p:cNvPr>
          <p:cNvGrpSpPr/>
          <p:nvPr/>
        </p:nvGrpSpPr>
        <p:grpSpPr>
          <a:xfrm>
            <a:off x="378421" y="512513"/>
            <a:ext cx="214959" cy="261610"/>
            <a:chOff x="11653421" y="2437016"/>
            <a:chExt cx="266330" cy="261610"/>
          </a:xfrm>
        </p:grpSpPr>
        <p:sp>
          <p:nvSpPr>
            <p:cNvPr id="1543" name="textruta 1542">
              <a:extLst>
                <a:ext uri="{FF2B5EF4-FFF2-40B4-BE49-F238E27FC236}">
                  <a16:creationId xmlns:a16="http://schemas.microsoft.com/office/drawing/2014/main" id="{A8E3D323-4793-C543-14F2-2294721C7083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135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sv-SE" sz="1100" b="1" dirty="0"/>
            </a:p>
          </p:txBody>
        </p:sp>
        <p:sp>
          <p:nvSpPr>
            <p:cNvPr id="1544" name="textruta 1543">
              <a:extLst>
                <a:ext uri="{FF2B5EF4-FFF2-40B4-BE49-F238E27FC236}">
                  <a16:creationId xmlns:a16="http://schemas.microsoft.com/office/drawing/2014/main" id="{14C03550-9A35-D38F-A3F4-FA103349BC9A}"/>
                </a:ext>
              </a:extLst>
            </p:cNvPr>
            <p:cNvSpPr txBox="1"/>
            <p:nvPr/>
          </p:nvSpPr>
          <p:spPr>
            <a:xfrm>
              <a:off x="11653421" y="2437016"/>
              <a:ext cx="2568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b="1" dirty="0"/>
                <a:t>2</a:t>
              </a:r>
            </a:p>
          </p:txBody>
        </p:sp>
      </p:grpSp>
      <p:cxnSp>
        <p:nvCxnSpPr>
          <p:cNvPr id="1545" name="Koppling: vinklad 1544">
            <a:extLst>
              <a:ext uri="{FF2B5EF4-FFF2-40B4-BE49-F238E27FC236}">
                <a16:creationId xmlns:a16="http://schemas.microsoft.com/office/drawing/2014/main" id="{6977748D-D011-DB53-D445-0BF1EAD0B114}"/>
              </a:ext>
            </a:extLst>
          </p:cNvPr>
          <p:cNvCxnSpPr>
            <a:cxnSpLocks/>
          </p:cNvCxnSpPr>
          <p:nvPr/>
        </p:nvCxnSpPr>
        <p:spPr>
          <a:xfrm rot="16200000" flipH="1">
            <a:off x="427498" y="2026493"/>
            <a:ext cx="2233042" cy="197274"/>
          </a:xfrm>
          <a:prstGeom prst="bentConnector3">
            <a:avLst>
              <a:gd name="adj1" fmla="val 50000"/>
            </a:avLst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0" name="Rak koppling 1549">
            <a:extLst>
              <a:ext uri="{FF2B5EF4-FFF2-40B4-BE49-F238E27FC236}">
                <a16:creationId xmlns:a16="http://schemas.microsoft.com/office/drawing/2014/main" id="{479ABD62-E909-02B3-ADB2-0CB7A5D3CAE4}"/>
              </a:ext>
            </a:extLst>
          </p:cNvPr>
          <p:cNvCxnSpPr>
            <a:cxnSpLocks/>
          </p:cNvCxnSpPr>
          <p:nvPr/>
        </p:nvCxnSpPr>
        <p:spPr>
          <a:xfrm flipH="1">
            <a:off x="1649049" y="3470518"/>
            <a:ext cx="7394" cy="13281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1" name="Rak koppling 1550">
            <a:extLst>
              <a:ext uri="{FF2B5EF4-FFF2-40B4-BE49-F238E27FC236}">
                <a16:creationId xmlns:a16="http://schemas.microsoft.com/office/drawing/2014/main" id="{D9EE7A90-637D-2B91-BC92-3CEA9385DD32}"/>
              </a:ext>
            </a:extLst>
          </p:cNvPr>
          <p:cNvCxnSpPr>
            <a:cxnSpLocks/>
          </p:cNvCxnSpPr>
          <p:nvPr/>
        </p:nvCxnSpPr>
        <p:spPr>
          <a:xfrm flipH="1">
            <a:off x="1676400" y="3474422"/>
            <a:ext cx="7394" cy="13281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2" name="Koppling: vinklad 1551">
            <a:extLst>
              <a:ext uri="{FF2B5EF4-FFF2-40B4-BE49-F238E27FC236}">
                <a16:creationId xmlns:a16="http://schemas.microsoft.com/office/drawing/2014/main" id="{A199693A-0E82-EC81-42DC-4E435F5B9FE0}"/>
              </a:ext>
            </a:extLst>
          </p:cNvPr>
          <p:cNvCxnSpPr>
            <a:cxnSpLocks/>
          </p:cNvCxnSpPr>
          <p:nvPr/>
        </p:nvCxnSpPr>
        <p:spPr>
          <a:xfrm>
            <a:off x="1686283" y="5069411"/>
            <a:ext cx="1050498" cy="828459"/>
          </a:xfrm>
          <a:prstGeom prst="bentConnector3">
            <a:avLst>
              <a:gd name="adj1" fmla="val -59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3" name="Rektangel 1552">
            <a:extLst>
              <a:ext uri="{FF2B5EF4-FFF2-40B4-BE49-F238E27FC236}">
                <a16:creationId xmlns:a16="http://schemas.microsoft.com/office/drawing/2014/main" id="{67328FA8-86A6-13B0-0E54-777894BAFE0E}"/>
              </a:ext>
            </a:extLst>
          </p:cNvPr>
          <p:cNvSpPr/>
          <p:nvPr/>
        </p:nvSpPr>
        <p:spPr>
          <a:xfrm>
            <a:off x="3018742" y="1276489"/>
            <a:ext cx="931022" cy="290706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>
                <a:solidFill>
                  <a:schemeClr val="tx1"/>
                </a:solidFill>
              </a:rPr>
              <a:t>Tändspolen</a:t>
            </a:r>
          </a:p>
        </p:txBody>
      </p:sp>
      <p:cxnSp>
        <p:nvCxnSpPr>
          <p:cNvPr id="3" name="Koppling: vinklad 2">
            <a:extLst>
              <a:ext uri="{FF2B5EF4-FFF2-40B4-BE49-F238E27FC236}">
                <a16:creationId xmlns:a16="http://schemas.microsoft.com/office/drawing/2014/main" id="{3A7BE146-D067-69BE-CDC0-0959A8CB96A4}"/>
              </a:ext>
            </a:extLst>
          </p:cNvPr>
          <p:cNvCxnSpPr>
            <a:cxnSpLocks/>
            <a:endCxn id="1553" idx="1"/>
          </p:cNvCxnSpPr>
          <p:nvPr/>
        </p:nvCxnSpPr>
        <p:spPr>
          <a:xfrm>
            <a:off x="2165024" y="1144563"/>
            <a:ext cx="853718" cy="277279"/>
          </a:xfrm>
          <a:prstGeom prst="bentConnector3">
            <a:avLst>
              <a:gd name="adj1" fmla="val 50000"/>
            </a:avLst>
          </a:prstGeom>
          <a:ln w="317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 4">
            <a:extLst>
              <a:ext uri="{FF2B5EF4-FFF2-40B4-BE49-F238E27FC236}">
                <a16:creationId xmlns:a16="http://schemas.microsoft.com/office/drawing/2014/main" id="{87B018CC-2B3C-770A-218A-5FF18DC01182}"/>
              </a:ext>
            </a:extLst>
          </p:cNvPr>
          <p:cNvGrpSpPr/>
          <p:nvPr/>
        </p:nvGrpSpPr>
        <p:grpSpPr>
          <a:xfrm>
            <a:off x="5212499" y="3021963"/>
            <a:ext cx="341760" cy="261610"/>
            <a:chOff x="11653421" y="2437016"/>
            <a:chExt cx="341760" cy="261610"/>
          </a:xfrm>
        </p:grpSpPr>
        <p:sp>
          <p:nvSpPr>
            <p:cNvPr id="6" name="textruta 5">
              <a:extLst>
                <a:ext uri="{FF2B5EF4-FFF2-40B4-BE49-F238E27FC236}">
                  <a16:creationId xmlns:a16="http://schemas.microsoft.com/office/drawing/2014/main" id="{ED819648-D66B-0C30-3EB3-A962F2385594}"/>
                </a:ext>
              </a:extLst>
            </p:cNvPr>
            <p:cNvSpPr txBox="1"/>
            <p:nvPr/>
          </p:nvSpPr>
          <p:spPr>
            <a:xfrm>
              <a:off x="11733320" y="2501325"/>
              <a:ext cx="186431" cy="13500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sv-SE" sz="1100" b="1" dirty="0"/>
            </a:p>
          </p:txBody>
        </p:sp>
        <p:sp>
          <p:nvSpPr>
            <p:cNvPr id="7" name="textruta 6">
              <a:extLst>
                <a:ext uri="{FF2B5EF4-FFF2-40B4-BE49-F238E27FC236}">
                  <a16:creationId xmlns:a16="http://schemas.microsoft.com/office/drawing/2014/main" id="{F8235609-46B1-DAD0-A063-CC06768A2BCE}"/>
                </a:ext>
              </a:extLst>
            </p:cNvPr>
            <p:cNvSpPr txBox="1"/>
            <p:nvPr/>
          </p:nvSpPr>
          <p:spPr>
            <a:xfrm>
              <a:off x="11653421" y="2437016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b="1" dirty="0"/>
                <a:t>1A</a:t>
              </a:r>
            </a:p>
          </p:txBody>
        </p:sp>
      </p:grpSp>
      <p:cxnSp>
        <p:nvCxnSpPr>
          <p:cNvPr id="19" name="Rak koppling 18">
            <a:extLst>
              <a:ext uri="{FF2B5EF4-FFF2-40B4-BE49-F238E27FC236}">
                <a16:creationId xmlns:a16="http://schemas.microsoft.com/office/drawing/2014/main" id="{B6C01D94-2587-AF58-3BCB-156745561E2F}"/>
              </a:ext>
            </a:extLst>
          </p:cNvPr>
          <p:cNvCxnSpPr>
            <a:cxnSpLocks/>
            <a:stCxn id="624" idx="5"/>
            <a:endCxn id="627" idx="0"/>
          </p:cNvCxnSpPr>
          <p:nvPr/>
        </p:nvCxnSpPr>
        <p:spPr>
          <a:xfrm>
            <a:off x="9537433" y="914779"/>
            <a:ext cx="84640" cy="143233"/>
          </a:xfrm>
          <a:prstGeom prst="line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ak koppling 19">
            <a:extLst>
              <a:ext uri="{FF2B5EF4-FFF2-40B4-BE49-F238E27FC236}">
                <a16:creationId xmlns:a16="http://schemas.microsoft.com/office/drawing/2014/main" id="{E0C5ED60-5987-A53B-E04F-7569BC3F3D08}"/>
              </a:ext>
            </a:extLst>
          </p:cNvPr>
          <p:cNvCxnSpPr>
            <a:cxnSpLocks/>
            <a:stCxn id="624" idx="6"/>
          </p:cNvCxnSpPr>
          <p:nvPr/>
        </p:nvCxnSpPr>
        <p:spPr>
          <a:xfrm flipV="1">
            <a:off x="9559149" y="726296"/>
            <a:ext cx="245119" cy="136278"/>
          </a:xfrm>
          <a:prstGeom prst="line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ktangel 21">
            <a:extLst>
              <a:ext uri="{FF2B5EF4-FFF2-40B4-BE49-F238E27FC236}">
                <a16:creationId xmlns:a16="http://schemas.microsoft.com/office/drawing/2014/main" id="{21765DB7-87DB-F144-37BA-D91569E395DB}"/>
              </a:ext>
            </a:extLst>
          </p:cNvPr>
          <p:cNvSpPr/>
          <p:nvPr/>
        </p:nvSpPr>
        <p:spPr>
          <a:xfrm>
            <a:off x="8503829" y="0"/>
            <a:ext cx="3268852" cy="523599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>
                <a:solidFill>
                  <a:schemeClr val="tx1"/>
                </a:solidFill>
              </a:rPr>
              <a:t>I läge On går ström till A (</a:t>
            </a:r>
            <a:r>
              <a:rPr lang="sv-SE" sz="1200" dirty="0" err="1">
                <a:solidFill>
                  <a:schemeClr val="tx1"/>
                </a:solidFill>
              </a:rPr>
              <a:t>sv</a:t>
            </a:r>
            <a:r>
              <a:rPr lang="sv-SE" sz="1200" dirty="0">
                <a:solidFill>
                  <a:schemeClr val="tx1"/>
                </a:solidFill>
              </a:rPr>
              <a:t>/</a:t>
            </a:r>
            <a:r>
              <a:rPr lang="sv-SE" sz="1200" dirty="0" err="1">
                <a:solidFill>
                  <a:schemeClr val="tx1"/>
                </a:solidFill>
              </a:rPr>
              <a:t>grö</a:t>
            </a:r>
            <a:r>
              <a:rPr lang="sv-SE" sz="1200" dirty="0">
                <a:solidFill>
                  <a:schemeClr val="tx1"/>
                </a:solidFill>
              </a:rPr>
              <a:t>) och I (Brun) samt (Vit). A försörjer alla tillbehör. I försörjer tändspolen o </a:t>
            </a:r>
            <a:r>
              <a:rPr lang="sv-SE" sz="1200" dirty="0" err="1">
                <a:solidFill>
                  <a:schemeClr val="tx1"/>
                </a:solidFill>
              </a:rPr>
              <a:t>laddreläet</a:t>
            </a:r>
            <a:r>
              <a:rPr lang="sv-SE" sz="1200" dirty="0">
                <a:solidFill>
                  <a:schemeClr val="tx1"/>
                </a:solidFill>
              </a:rPr>
              <a:t> (kontakt S)</a:t>
            </a:r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D9FAA7B2-8247-E3A9-5E54-5E90122D0823}"/>
              </a:ext>
            </a:extLst>
          </p:cNvPr>
          <p:cNvSpPr/>
          <p:nvPr/>
        </p:nvSpPr>
        <p:spPr>
          <a:xfrm>
            <a:off x="2373059" y="1732257"/>
            <a:ext cx="2616131" cy="1229161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sv-SE" sz="1200" dirty="0">
              <a:solidFill>
                <a:schemeClr val="tx1"/>
              </a:solidFill>
            </a:endParaRPr>
          </a:p>
          <a:p>
            <a:r>
              <a:rPr lang="sv-SE" sz="1200" b="1" dirty="0" err="1">
                <a:solidFill>
                  <a:schemeClr val="tx1"/>
                </a:solidFill>
              </a:rPr>
              <a:t>Ignition</a:t>
            </a:r>
            <a:r>
              <a:rPr lang="sv-SE" sz="1200" b="1" dirty="0">
                <a:solidFill>
                  <a:schemeClr val="tx1"/>
                </a:solidFill>
              </a:rPr>
              <a:t> Switch till </a:t>
            </a:r>
            <a:r>
              <a:rPr lang="sv-SE" sz="1200" b="1" dirty="0" err="1">
                <a:solidFill>
                  <a:schemeClr val="tx1"/>
                </a:solidFill>
              </a:rPr>
              <a:t>laddrelä</a:t>
            </a:r>
            <a:endParaRPr lang="sv-SE" sz="1200" b="1" dirty="0">
              <a:solidFill>
                <a:schemeClr val="tx1"/>
              </a:solidFill>
            </a:endParaRPr>
          </a:p>
          <a:p>
            <a:r>
              <a:rPr lang="sv-SE" sz="1100" dirty="0">
                <a:solidFill>
                  <a:schemeClr val="tx1"/>
                </a:solidFill>
              </a:rPr>
              <a:t>Den röd/gröna tåten på kontakt S på </a:t>
            </a:r>
            <a:r>
              <a:rPr lang="sv-SE" sz="1100" dirty="0" err="1">
                <a:solidFill>
                  <a:schemeClr val="tx1"/>
                </a:solidFill>
              </a:rPr>
              <a:t>laddreläet</a:t>
            </a:r>
            <a:r>
              <a:rPr lang="sv-SE" sz="1100" dirty="0">
                <a:solidFill>
                  <a:schemeClr val="tx1"/>
                </a:solidFill>
              </a:rPr>
              <a:t> är av/bortbränd till hälften. Den borde gå till stiftet på multiplinten jag kallar </a:t>
            </a:r>
            <a:r>
              <a:rPr lang="sv-SE" sz="1100" dirty="0" err="1">
                <a:solidFill>
                  <a:schemeClr val="tx1"/>
                </a:solidFill>
              </a:rPr>
              <a:t>1b</a:t>
            </a:r>
            <a:r>
              <a:rPr lang="sv-SE" sz="1100" dirty="0">
                <a:solidFill>
                  <a:schemeClr val="tx1"/>
                </a:solidFill>
              </a:rPr>
              <a:t>, eller …? Är inte säker eftersom både tåten och stiftet är helt bortbränd på motorrumssidan. </a:t>
            </a:r>
          </a:p>
          <a:p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77" name="textruta 76">
            <a:extLst>
              <a:ext uri="{FF2B5EF4-FFF2-40B4-BE49-F238E27FC236}">
                <a16:creationId xmlns:a16="http://schemas.microsoft.com/office/drawing/2014/main" id="{491CB9D0-D3F5-EF8E-C222-0924578F3F68}"/>
              </a:ext>
            </a:extLst>
          </p:cNvPr>
          <p:cNvSpPr txBox="1"/>
          <p:nvPr/>
        </p:nvSpPr>
        <p:spPr>
          <a:xfrm>
            <a:off x="616451" y="2085658"/>
            <a:ext cx="26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F</a:t>
            </a:r>
          </a:p>
        </p:txBody>
      </p:sp>
      <p:sp>
        <p:nvSpPr>
          <p:cNvPr id="79" name="textruta 78">
            <a:extLst>
              <a:ext uri="{FF2B5EF4-FFF2-40B4-BE49-F238E27FC236}">
                <a16:creationId xmlns:a16="http://schemas.microsoft.com/office/drawing/2014/main" id="{89BA4B1D-B4A0-083B-94B0-A560B207BA73}"/>
              </a:ext>
            </a:extLst>
          </p:cNvPr>
          <p:cNvSpPr txBox="1"/>
          <p:nvPr/>
        </p:nvSpPr>
        <p:spPr>
          <a:xfrm>
            <a:off x="624673" y="2609068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A</a:t>
            </a:r>
          </a:p>
        </p:txBody>
      </p:sp>
      <p:sp>
        <p:nvSpPr>
          <p:cNvPr id="80" name="textruta 79">
            <a:extLst>
              <a:ext uri="{FF2B5EF4-FFF2-40B4-BE49-F238E27FC236}">
                <a16:creationId xmlns:a16="http://schemas.microsoft.com/office/drawing/2014/main" id="{2C6536D7-A90A-BBCA-C5BB-F63B62D93317}"/>
              </a:ext>
            </a:extLst>
          </p:cNvPr>
          <p:cNvSpPr txBox="1"/>
          <p:nvPr/>
        </p:nvSpPr>
        <p:spPr>
          <a:xfrm>
            <a:off x="623304" y="2339083"/>
            <a:ext cx="26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S</a:t>
            </a:r>
          </a:p>
        </p:txBody>
      </p:sp>
      <p:sp>
        <p:nvSpPr>
          <p:cNvPr id="91" name="textruta 90">
            <a:extLst>
              <a:ext uri="{FF2B5EF4-FFF2-40B4-BE49-F238E27FC236}">
                <a16:creationId xmlns:a16="http://schemas.microsoft.com/office/drawing/2014/main" id="{AFA18703-2D8B-8AD9-9894-A12EB5AAA857}"/>
              </a:ext>
            </a:extLst>
          </p:cNvPr>
          <p:cNvSpPr txBox="1"/>
          <p:nvPr/>
        </p:nvSpPr>
        <p:spPr>
          <a:xfrm>
            <a:off x="652414" y="2922999"/>
            <a:ext cx="229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I</a:t>
            </a:r>
          </a:p>
        </p:txBody>
      </p:sp>
      <p:cxnSp>
        <p:nvCxnSpPr>
          <p:cNvPr id="92" name="Koppling: vinklad 91">
            <a:extLst>
              <a:ext uri="{FF2B5EF4-FFF2-40B4-BE49-F238E27FC236}">
                <a16:creationId xmlns:a16="http://schemas.microsoft.com/office/drawing/2014/main" id="{6C50252D-9D65-3AF4-E466-02BC4C89E3FB}"/>
              </a:ext>
            </a:extLst>
          </p:cNvPr>
          <p:cNvCxnSpPr/>
          <p:nvPr/>
        </p:nvCxnSpPr>
        <p:spPr>
          <a:xfrm rot="10800000">
            <a:off x="277163" y="4121882"/>
            <a:ext cx="2441749" cy="12700"/>
          </a:xfrm>
          <a:prstGeom prst="bentConnector3">
            <a:avLst>
              <a:gd name="adj1" fmla="val 99268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upp 106">
            <a:extLst>
              <a:ext uri="{FF2B5EF4-FFF2-40B4-BE49-F238E27FC236}">
                <a16:creationId xmlns:a16="http://schemas.microsoft.com/office/drawing/2014/main" id="{9CA1E6B3-8101-C925-2D12-71F0046D0EBB}"/>
              </a:ext>
            </a:extLst>
          </p:cNvPr>
          <p:cNvGrpSpPr/>
          <p:nvPr/>
        </p:nvGrpSpPr>
        <p:grpSpPr>
          <a:xfrm>
            <a:off x="145290" y="4020952"/>
            <a:ext cx="156573" cy="227260"/>
            <a:chOff x="231214" y="4153672"/>
            <a:chExt cx="156573" cy="227260"/>
          </a:xfrm>
        </p:grpSpPr>
        <p:cxnSp>
          <p:nvCxnSpPr>
            <p:cNvPr id="94" name="Rak koppling 93">
              <a:extLst>
                <a:ext uri="{FF2B5EF4-FFF2-40B4-BE49-F238E27FC236}">
                  <a16:creationId xmlns:a16="http://schemas.microsoft.com/office/drawing/2014/main" id="{FD9EEBBA-02BE-58DB-DB22-BE05BCFC8F0C}"/>
                </a:ext>
              </a:extLst>
            </p:cNvPr>
            <p:cNvCxnSpPr>
              <a:cxnSpLocks/>
            </p:cNvCxnSpPr>
            <p:nvPr/>
          </p:nvCxnSpPr>
          <p:spPr>
            <a:xfrm>
              <a:off x="387787" y="4153672"/>
              <a:ext cx="0" cy="2272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Rak koppling 96">
              <a:extLst>
                <a:ext uri="{FF2B5EF4-FFF2-40B4-BE49-F238E27FC236}">
                  <a16:creationId xmlns:a16="http://schemas.microsoft.com/office/drawing/2014/main" id="{0FBCAE0A-CE01-502C-162F-F54F6DCF69A4}"/>
                </a:ext>
              </a:extLst>
            </p:cNvPr>
            <p:cNvCxnSpPr>
              <a:cxnSpLocks/>
            </p:cNvCxnSpPr>
            <p:nvPr/>
          </p:nvCxnSpPr>
          <p:spPr>
            <a:xfrm>
              <a:off x="334447" y="4186638"/>
              <a:ext cx="0" cy="1647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Rak koppling 97">
              <a:extLst>
                <a:ext uri="{FF2B5EF4-FFF2-40B4-BE49-F238E27FC236}">
                  <a16:creationId xmlns:a16="http://schemas.microsoft.com/office/drawing/2014/main" id="{FC83D127-7703-86DC-0A03-3A6608AF9A8A}"/>
                </a:ext>
              </a:extLst>
            </p:cNvPr>
            <p:cNvCxnSpPr>
              <a:cxnSpLocks/>
            </p:cNvCxnSpPr>
            <p:nvPr/>
          </p:nvCxnSpPr>
          <p:spPr>
            <a:xfrm>
              <a:off x="274576" y="4238897"/>
              <a:ext cx="0" cy="7982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Rak koppling 104">
              <a:extLst>
                <a:ext uri="{FF2B5EF4-FFF2-40B4-BE49-F238E27FC236}">
                  <a16:creationId xmlns:a16="http://schemas.microsoft.com/office/drawing/2014/main" id="{E72CA5CA-DDAA-3A40-7E02-C9B8C2DB6352}"/>
                </a:ext>
              </a:extLst>
            </p:cNvPr>
            <p:cNvCxnSpPr>
              <a:cxnSpLocks/>
            </p:cNvCxnSpPr>
            <p:nvPr/>
          </p:nvCxnSpPr>
          <p:spPr>
            <a:xfrm>
              <a:off x="231214" y="4262508"/>
              <a:ext cx="0" cy="261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ruta 107">
            <a:extLst>
              <a:ext uri="{FF2B5EF4-FFF2-40B4-BE49-F238E27FC236}">
                <a16:creationId xmlns:a16="http://schemas.microsoft.com/office/drawing/2014/main" id="{FB17D6CC-C1FD-2129-517C-50FC0D617A9D}"/>
              </a:ext>
            </a:extLst>
          </p:cNvPr>
          <p:cNvSpPr txBox="1"/>
          <p:nvPr/>
        </p:nvSpPr>
        <p:spPr>
          <a:xfrm>
            <a:off x="10055591" y="2319940"/>
            <a:ext cx="956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Till </a:t>
            </a:r>
            <a:r>
              <a:rPr lang="sv-SE" sz="1000" dirty="0" err="1"/>
              <a:t>vxlspaken</a:t>
            </a:r>
            <a:r>
              <a:rPr lang="sv-SE" sz="1000" dirty="0"/>
              <a:t>/</a:t>
            </a:r>
          </a:p>
          <a:p>
            <a:r>
              <a:rPr lang="sv-SE" sz="1000" dirty="0"/>
              <a:t>startspärr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73EC8678-D0CD-7920-E371-46179B4D18F8}"/>
              </a:ext>
            </a:extLst>
          </p:cNvPr>
          <p:cNvSpPr txBox="1"/>
          <p:nvPr/>
        </p:nvSpPr>
        <p:spPr>
          <a:xfrm>
            <a:off x="3566642" y="12742"/>
            <a:ext cx="1727922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v-SE" sz="1000" dirty="0"/>
          </a:p>
          <a:p>
            <a:r>
              <a:rPr lang="sv-SE" sz="1000" dirty="0"/>
              <a:t>F – Går till F på generatorn</a:t>
            </a:r>
          </a:p>
          <a:p>
            <a:r>
              <a:rPr lang="sv-SE" sz="1000" dirty="0"/>
              <a:t>S – Går till </a:t>
            </a:r>
            <a:r>
              <a:rPr lang="sv-SE" sz="1000" dirty="0" err="1"/>
              <a:t>Ign</a:t>
            </a:r>
            <a:r>
              <a:rPr lang="sv-SE" sz="1000" dirty="0"/>
              <a:t> Switch</a:t>
            </a:r>
          </a:p>
          <a:p>
            <a:r>
              <a:rPr lang="sv-SE" sz="1000" dirty="0"/>
              <a:t>A – Går till batteriet (till + på startreläet)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D9749F3E-0FEF-3335-D451-A2A208AA0934}"/>
              </a:ext>
            </a:extLst>
          </p:cNvPr>
          <p:cNvSpPr txBox="1"/>
          <p:nvPr/>
        </p:nvSpPr>
        <p:spPr>
          <a:xfrm>
            <a:off x="39675" y="3392453"/>
            <a:ext cx="1143974" cy="41549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v-SE" sz="1050" dirty="0"/>
              <a:t>Samlingsklump för alla tåtar </a:t>
            </a:r>
          </a:p>
        </p:txBody>
      </p:sp>
      <p:cxnSp>
        <p:nvCxnSpPr>
          <p:cNvPr id="17" name="Rak koppling 16">
            <a:extLst>
              <a:ext uri="{FF2B5EF4-FFF2-40B4-BE49-F238E27FC236}">
                <a16:creationId xmlns:a16="http://schemas.microsoft.com/office/drawing/2014/main" id="{AA12453C-D5E4-D1FB-4E23-54D72774BB6D}"/>
              </a:ext>
            </a:extLst>
          </p:cNvPr>
          <p:cNvCxnSpPr>
            <a:cxnSpLocks/>
            <a:endCxn id="1445" idx="0"/>
          </p:cNvCxnSpPr>
          <p:nvPr/>
        </p:nvCxnSpPr>
        <p:spPr>
          <a:xfrm>
            <a:off x="749661" y="3820076"/>
            <a:ext cx="375735" cy="11201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ktangel 17">
            <a:extLst>
              <a:ext uri="{FF2B5EF4-FFF2-40B4-BE49-F238E27FC236}">
                <a16:creationId xmlns:a16="http://schemas.microsoft.com/office/drawing/2014/main" id="{43FE052B-3D77-85FD-C63B-E879553EC3FE}"/>
              </a:ext>
            </a:extLst>
          </p:cNvPr>
          <p:cNvSpPr/>
          <p:nvPr/>
        </p:nvSpPr>
        <p:spPr>
          <a:xfrm>
            <a:off x="5572863" y="1527171"/>
            <a:ext cx="1864480" cy="122916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Säkringshållaren</a:t>
            </a:r>
          </a:p>
        </p:txBody>
      </p:sp>
      <p:sp>
        <p:nvSpPr>
          <p:cNvPr id="1372" name="textruta 1371">
            <a:extLst>
              <a:ext uri="{FF2B5EF4-FFF2-40B4-BE49-F238E27FC236}">
                <a16:creationId xmlns:a16="http://schemas.microsoft.com/office/drawing/2014/main" id="{7540F1B4-169A-FBDB-00B7-36F2CB05917E}"/>
              </a:ext>
            </a:extLst>
          </p:cNvPr>
          <p:cNvSpPr txBox="1"/>
          <p:nvPr/>
        </p:nvSpPr>
        <p:spPr>
          <a:xfrm>
            <a:off x="8414850" y="1394589"/>
            <a:ext cx="37807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100" dirty="0"/>
              <a:t>Vit</a:t>
            </a:r>
          </a:p>
        </p:txBody>
      </p:sp>
      <p:grpSp>
        <p:nvGrpSpPr>
          <p:cNvPr id="10" name="Grupp 9">
            <a:extLst>
              <a:ext uri="{FF2B5EF4-FFF2-40B4-BE49-F238E27FC236}">
                <a16:creationId xmlns:a16="http://schemas.microsoft.com/office/drawing/2014/main" id="{85EFAB04-95A7-A0C4-A7C9-79875B1D8E47}"/>
              </a:ext>
            </a:extLst>
          </p:cNvPr>
          <p:cNvGrpSpPr/>
          <p:nvPr/>
        </p:nvGrpSpPr>
        <p:grpSpPr>
          <a:xfrm>
            <a:off x="3566642" y="-33652"/>
            <a:ext cx="300082" cy="307777"/>
            <a:chOff x="4418846" y="2357670"/>
            <a:chExt cx="300082" cy="307777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905E713E-9B6D-0284-F550-93084170385A}"/>
                </a:ext>
              </a:extLst>
            </p:cNvPr>
            <p:cNvSpPr/>
            <p:nvPr/>
          </p:nvSpPr>
          <p:spPr>
            <a:xfrm>
              <a:off x="4465736" y="2411423"/>
              <a:ext cx="193954" cy="1969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0BA8F31B-2D35-2972-0082-696CA775DB13}"/>
                </a:ext>
              </a:extLst>
            </p:cNvPr>
            <p:cNvSpPr txBox="1"/>
            <p:nvPr/>
          </p:nvSpPr>
          <p:spPr>
            <a:xfrm>
              <a:off x="4418846" y="2357670"/>
              <a:ext cx="3000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dirty="0"/>
                <a:t>N</a:t>
              </a:r>
            </a:p>
          </p:txBody>
        </p:sp>
      </p:grpSp>
      <p:cxnSp>
        <p:nvCxnSpPr>
          <p:cNvPr id="82" name="Koppling: vinklad 81">
            <a:extLst>
              <a:ext uri="{FF2B5EF4-FFF2-40B4-BE49-F238E27FC236}">
                <a16:creationId xmlns:a16="http://schemas.microsoft.com/office/drawing/2014/main" id="{DA58ABCC-B47B-F0DB-3518-B8FA7AC971D5}"/>
              </a:ext>
            </a:extLst>
          </p:cNvPr>
          <p:cNvCxnSpPr>
            <a:cxnSpLocks/>
            <a:stCxn id="1461" idx="2"/>
          </p:cNvCxnSpPr>
          <p:nvPr/>
        </p:nvCxnSpPr>
        <p:spPr>
          <a:xfrm rot="10800000">
            <a:off x="1352686" y="4373400"/>
            <a:ext cx="1606487" cy="438997"/>
          </a:xfrm>
          <a:prstGeom prst="bentConnector3">
            <a:avLst>
              <a:gd name="adj1" fmla="val -990"/>
            </a:avLst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Koppling: vinklad 88">
            <a:extLst>
              <a:ext uri="{FF2B5EF4-FFF2-40B4-BE49-F238E27FC236}">
                <a16:creationId xmlns:a16="http://schemas.microsoft.com/office/drawing/2014/main" id="{35CC7A97-77D8-59A9-4E35-FEB73D07C9B9}"/>
              </a:ext>
            </a:extLst>
          </p:cNvPr>
          <p:cNvCxnSpPr>
            <a:cxnSpLocks/>
          </p:cNvCxnSpPr>
          <p:nvPr/>
        </p:nvCxnSpPr>
        <p:spPr>
          <a:xfrm rot="16200000" flipH="1">
            <a:off x="7320689" y="4493893"/>
            <a:ext cx="15570" cy="2445198"/>
          </a:xfrm>
          <a:prstGeom prst="bentConnector4">
            <a:avLst>
              <a:gd name="adj1" fmla="val -489403"/>
              <a:gd name="adj2" fmla="val 99128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ruta 103">
            <a:extLst>
              <a:ext uri="{FF2B5EF4-FFF2-40B4-BE49-F238E27FC236}">
                <a16:creationId xmlns:a16="http://schemas.microsoft.com/office/drawing/2014/main" id="{057DFF4C-F5F7-6048-9922-DD6BB3462FDE}"/>
              </a:ext>
            </a:extLst>
          </p:cNvPr>
          <p:cNvSpPr txBox="1"/>
          <p:nvPr/>
        </p:nvSpPr>
        <p:spPr>
          <a:xfrm>
            <a:off x="7575914" y="5377532"/>
            <a:ext cx="19832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/>
              <a:t>Går till 16 på instrumentplinten</a:t>
            </a:r>
          </a:p>
        </p:txBody>
      </p:sp>
    </p:spTree>
    <p:extLst>
      <p:ext uri="{BB962C8B-B14F-4D97-AF65-F5344CB8AC3E}">
        <p14:creationId xmlns:p14="http://schemas.microsoft.com/office/powerpoint/2010/main" val="674925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</TotalTime>
  <Words>206</Words>
  <Application>Microsoft Office PowerPoint</Application>
  <PresentationFormat>Bredbild</PresentationFormat>
  <Paragraphs>82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Arial</vt:lpstr>
      <vt:lpstr>Bahnschrift Light SemiCondensed</vt:lpstr>
      <vt:lpstr>Calibri</vt:lpstr>
      <vt:lpstr>Calibri Light</vt:lpstr>
      <vt:lpstr>Office-tema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Christer Nordström</dc:creator>
  <cp:lastModifiedBy>Christer Nordström</cp:lastModifiedBy>
  <cp:revision>4</cp:revision>
  <dcterms:created xsi:type="dcterms:W3CDTF">2025-04-05T10:19:35Z</dcterms:created>
  <dcterms:modified xsi:type="dcterms:W3CDTF">2025-04-07T13:53:09Z</dcterms:modified>
</cp:coreProperties>
</file>